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0748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1218" y="20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893BC-9D15-4D1B-83A9-F3DF0D23FC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7EDAA39-02E8-4455-8D20-E60EADA08867}">
      <dgm:prSet phldrT="[Texto]"/>
      <dgm:spPr/>
      <dgm:t>
        <a:bodyPr/>
        <a:lstStyle/>
        <a:p>
          <a:r>
            <a:rPr lang="es-CO" dirty="0" smtClean="0"/>
            <a:t>Ruta de Atención en caso de sospecha o amenaza de maltrato </a:t>
          </a:r>
          <a:r>
            <a:rPr lang="es-CO" dirty="0" smtClean="0"/>
            <a:t>Psicológico</a:t>
          </a:r>
          <a:endParaRPr lang="es-CO" dirty="0"/>
        </a:p>
      </dgm:t>
    </dgm:pt>
    <dgm:pt modelId="{B854AE6B-D57F-485F-85AC-DEBBF458DA5A}" type="parTrans" cxnId="{33758943-CA4E-4BF6-8547-FE6D6D7CB0E5}">
      <dgm:prSet/>
      <dgm:spPr/>
      <dgm:t>
        <a:bodyPr/>
        <a:lstStyle/>
        <a:p>
          <a:endParaRPr lang="es-CO"/>
        </a:p>
      </dgm:t>
    </dgm:pt>
    <dgm:pt modelId="{4DAD6488-D494-4C93-BB05-C1812C9AE5B5}" type="sibTrans" cxnId="{33758943-CA4E-4BF6-8547-FE6D6D7CB0E5}">
      <dgm:prSet/>
      <dgm:spPr/>
      <dgm:t>
        <a:bodyPr/>
        <a:lstStyle/>
        <a:p>
          <a:endParaRPr lang="es-CO"/>
        </a:p>
      </dgm:t>
    </dgm:pt>
    <dgm:pt modelId="{7B87A2E9-E0C0-488F-950D-5B1F844E0DD4}">
      <dgm:prSet phldrT="[Texto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dirty="0" smtClean="0"/>
            <a:t>1. El Docente o cualquier funcionario del CDI que observa, conoce o sospecha de signos de maltrato </a:t>
          </a:r>
          <a:r>
            <a:rPr lang="es-CO" dirty="0" smtClean="0"/>
            <a:t>Psicológico </a:t>
          </a:r>
          <a:r>
            <a:rPr lang="es-CO" dirty="0" smtClean="0"/>
            <a:t>en algún niño o niña o situaciones  que predisponen su ocurrencia debe:</a:t>
          </a:r>
          <a:endParaRPr lang="es-CO" dirty="0"/>
        </a:p>
      </dgm:t>
    </dgm:pt>
    <dgm:pt modelId="{411AA3DF-79C8-48FA-A8D2-A79F1CF12DCB}" type="parTrans" cxnId="{F5C9DBA6-56B4-4E32-B57A-CF5CD445006F}">
      <dgm:prSet/>
      <dgm:spPr/>
      <dgm:t>
        <a:bodyPr/>
        <a:lstStyle/>
        <a:p>
          <a:endParaRPr lang="es-CO"/>
        </a:p>
      </dgm:t>
    </dgm:pt>
    <dgm:pt modelId="{9CFE90FF-7E5B-428D-8A69-515D674296F4}" type="sibTrans" cxnId="{F5C9DBA6-56B4-4E32-B57A-CF5CD445006F}">
      <dgm:prSet/>
      <dgm:spPr/>
      <dgm:t>
        <a:bodyPr/>
        <a:lstStyle/>
        <a:p>
          <a:endParaRPr lang="es-CO"/>
        </a:p>
      </dgm:t>
    </dgm:pt>
    <dgm:pt modelId="{A217B224-AEE4-4FE4-8088-AEBD6247EB09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2. Remitir el caso al Psicólogo del CDI quien entrevista al niño o la madre o cuidador del mismo</a:t>
          </a:r>
          <a:endParaRPr lang="es-CO" sz="800" dirty="0"/>
        </a:p>
      </dgm:t>
    </dgm:pt>
    <dgm:pt modelId="{8F0174D1-F4B7-4F2A-8107-022B28BD4037}" type="parTrans" cxnId="{5A8BB014-9A81-41A6-9EBB-B2071867B8DF}">
      <dgm:prSet/>
      <dgm:spPr/>
      <dgm:t>
        <a:bodyPr/>
        <a:lstStyle/>
        <a:p>
          <a:endParaRPr lang="es-CO"/>
        </a:p>
      </dgm:t>
    </dgm:pt>
    <dgm:pt modelId="{DDA5A25B-C71D-4D3C-988B-475E4C2831D4}" type="sibTrans" cxnId="{5A8BB014-9A81-41A6-9EBB-B2071867B8DF}">
      <dgm:prSet/>
      <dgm:spPr/>
      <dgm:t>
        <a:bodyPr/>
        <a:lstStyle/>
        <a:p>
          <a:endParaRPr lang="es-CO"/>
        </a:p>
      </dgm:t>
    </dgm:pt>
    <dgm:pt modelId="{277E8BE4-6B79-4033-ACBC-25D9ECA327FA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3. Si los hallazgos son significativos remite el caso  a: </a:t>
          </a:r>
          <a:endParaRPr lang="es-CO" sz="800" dirty="0"/>
        </a:p>
      </dgm:t>
    </dgm:pt>
    <dgm:pt modelId="{A45EE6DE-795A-4EE8-BDEC-747C96D37F14}" type="parTrans" cxnId="{A9EB2DC3-8973-4F45-9099-2E5E5ED373C1}">
      <dgm:prSet/>
      <dgm:spPr/>
      <dgm:t>
        <a:bodyPr/>
        <a:lstStyle/>
        <a:p>
          <a:endParaRPr lang="es-CO"/>
        </a:p>
      </dgm:t>
    </dgm:pt>
    <dgm:pt modelId="{F9CDFA50-B80D-480E-B30E-3768700E50B1}" type="sibTrans" cxnId="{A9EB2DC3-8973-4F45-9099-2E5E5ED373C1}">
      <dgm:prSet/>
      <dgm:spPr/>
      <dgm:t>
        <a:bodyPr/>
        <a:lstStyle/>
        <a:p>
          <a:endParaRPr lang="es-CO"/>
        </a:p>
      </dgm:t>
    </dgm:pt>
    <dgm:pt modelId="{DCE04E78-1931-4760-8152-9B229551E1C3}">
      <dgm:prSet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Comisaria de Familia</a:t>
          </a:r>
        </a:p>
        <a:p>
          <a:r>
            <a:rPr lang="es-CO" sz="800" dirty="0" smtClean="0"/>
            <a:t>7406983</a:t>
          </a:r>
        </a:p>
        <a:p>
          <a:r>
            <a:rPr lang="es-CO" sz="800" dirty="0" err="1" smtClean="0"/>
            <a:t>Cra</a:t>
          </a:r>
          <a:r>
            <a:rPr lang="es-CO" sz="800" dirty="0" smtClean="0"/>
            <a:t> 11 N° 6-25</a:t>
          </a:r>
          <a:endParaRPr lang="es-CO" sz="800" dirty="0"/>
        </a:p>
      </dgm:t>
    </dgm:pt>
    <dgm:pt modelId="{A274D60C-A5FB-4606-9E81-D432DCCE4DFB}" type="parTrans" cxnId="{854625FE-E67D-4F29-8AEC-35D25F080DF4}">
      <dgm:prSet/>
      <dgm:spPr/>
      <dgm:t>
        <a:bodyPr/>
        <a:lstStyle/>
        <a:p>
          <a:endParaRPr lang="es-CO"/>
        </a:p>
      </dgm:t>
    </dgm:pt>
    <dgm:pt modelId="{30FE5627-1090-4A5F-A863-32F18D5C489A}" type="sibTrans" cxnId="{854625FE-E67D-4F29-8AEC-35D25F080DF4}">
      <dgm:prSet/>
      <dgm:spPr/>
      <dgm:t>
        <a:bodyPr/>
        <a:lstStyle/>
        <a:p>
          <a:endParaRPr lang="es-CO"/>
        </a:p>
      </dgm:t>
    </dgm:pt>
    <dgm:pt modelId="{30D1E4E6-76E1-4CDB-8337-EF2940B0FE83}">
      <dgm:prSet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Centro Zonal Tunja 2</a:t>
          </a:r>
        </a:p>
        <a:p>
          <a:r>
            <a:rPr lang="es-CO" sz="800" dirty="0" smtClean="0"/>
            <a:t>7401914</a:t>
          </a:r>
        </a:p>
        <a:p>
          <a:r>
            <a:rPr lang="es-CO" sz="800" dirty="0" smtClean="0"/>
            <a:t>Calle 22 No. 9 – 22</a:t>
          </a:r>
          <a:endParaRPr lang="es-CO" sz="800" dirty="0"/>
        </a:p>
      </dgm:t>
    </dgm:pt>
    <dgm:pt modelId="{232CAD82-E9A5-4D5A-9803-AFF675CCFF8E}" type="parTrans" cxnId="{0169404A-151B-4F89-AC49-7EADD3F86159}">
      <dgm:prSet/>
      <dgm:spPr/>
      <dgm:t>
        <a:bodyPr/>
        <a:lstStyle/>
        <a:p>
          <a:endParaRPr lang="es-CO"/>
        </a:p>
      </dgm:t>
    </dgm:pt>
    <dgm:pt modelId="{4894D024-AEF3-40FA-928E-0725CADA0E37}" type="sibTrans" cxnId="{0169404A-151B-4F89-AC49-7EADD3F86159}">
      <dgm:prSet/>
      <dgm:spPr/>
      <dgm:t>
        <a:bodyPr/>
        <a:lstStyle/>
        <a:p>
          <a:endParaRPr lang="es-CO"/>
        </a:p>
      </dgm:t>
    </dgm:pt>
    <dgm:pt modelId="{08705714-5444-471D-92BB-9434B09D87DF}">
      <dgm:prSet cust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CO" sz="900" dirty="0" smtClean="0"/>
            <a:t>ICBF Regional Boyacá</a:t>
          </a:r>
        </a:p>
        <a:p>
          <a:r>
            <a:rPr lang="es-CO" sz="900" dirty="0" smtClean="0"/>
            <a:t>7450715  -  7450721</a:t>
          </a:r>
          <a:endParaRPr lang="es-CO" sz="900" dirty="0"/>
        </a:p>
      </dgm:t>
    </dgm:pt>
    <dgm:pt modelId="{13CB3CC1-0030-43C0-8829-64AE8FD234B7}" type="parTrans" cxnId="{A1C26FA3-6488-4648-A1C2-6EEA85D38301}">
      <dgm:prSet/>
      <dgm:spPr/>
      <dgm:t>
        <a:bodyPr/>
        <a:lstStyle/>
        <a:p>
          <a:endParaRPr lang="es-CO"/>
        </a:p>
      </dgm:t>
    </dgm:pt>
    <dgm:pt modelId="{76212887-58A1-4606-BDF1-078EEDAE3C3B}" type="sibTrans" cxnId="{A1C26FA3-6488-4648-A1C2-6EEA85D38301}">
      <dgm:prSet/>
      <dgm:spPr/>
      <dgm:t>
        <a:bodyPr/>
        <a:lstStyle/>
        <a:p>
          <a:endParaRPr lang="es-CO"/>
        </a:p>
      </dgm:t>
    </dgm:pt>
    <dgm:pt modelId="{6DA23FD5-AA0A-45EC-936D-F14183139307}">
      <dgm:prSet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sz="700" dirty="0" smtClean="0"/>
            <a:t>4. Otras Instituciones encargadas de investigar, </a:t>
          </a:r>
          <a:r>
            <a:rPr lang="es-CO" sz="700" dirty="0" err="1" smtClean="0"/>
            <a:t>recepcionar</a:t>
          </a:r>
          <a:r>
            <a:rPr lang="es-CO" sz="700" dirty="0" smtClean="0"/>
            <a:t> la denuncia, ofrecer medidas de protección y realizar procesos de apoyo judicial son</a:t>
          </a:r>
          <a:r>
            <a:rPr lang="es-CO" sz="600" dirty="0" smtClean="0"/>
            <a:t>:</a:t>
          </a:r>
          <a:endParaRPr lang="es-CO" sz="600" dirty="0"/>
        </a:p>
      </dgm:t>
    </dgm:pt>
    <dgm:pt modelId="{566EC9B3-65CF-40C4-94BD-EA2BBDFFEFDE}" type="parTrans" cxnId="{3002556E-266B-4FAF-AA13-E01689511F50}">
      <dgm:prSet/>
      <dgm:spPr/>
      <dgm:t>
        <a:bodyPr/>
        <a:lstStyle/>
        <a:p>
          <a:endParaRPr lang="es-CO"/>
        </a:p>
      </dgm:t>
    </dgm:pt>
    <dgm:pt modelId="{A905AB60-DB1D-433A-BBF1-5ED77E30E5B3}" type="sibTrans" cxnId="{3002556E-266B-4FAF-AA13-E01689511F50}">
      <dgm:prSet/>
      <dgm:spPr/>
      <dgm:t>
        <a:bodyPr/>
        <a:lstStyle/>
        <a:p>
          <a:endParaRPr lang="es-CO"/>
        </a:p>
      </dgm:t>
    </dgm:pt>
    <dgm:pt modelId="{85D92A0E-C43D-4F58-B0A3-89212F432E07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es-CO" sz="700" dirty="0" smtClean="0"/>
            <a:t>Policía de Infancia y Adolescencia</a:t>
          </a:r>
        </a:p>
        <a:p>
          <a:r>
            <a:rPr lang="es-CO" sz="700" dirty="0" smtClean="0"/>
            <a:t>123</a:t>
          </a:r>
        </a:p>
        <a:p>
          <a:r>
            <a:rPr lang="es-CO" sz="700" dirty="0" smtClean="0"/>
            <a:t>7424344 EXT 113</a:t>
          </a:r>
        </a:p>
        <a:p>
          <a:r>
            <a:rPr lang="es-CO" sz="700" dirty="0" err="1" smtClean="0"/>
            <a:t>Cra</a:t>
          </a:r>
          <a:r>
            <a:rPr lang="es-CO" sz="700" dirty="0" smtClean="0"/>
            <a:t> 9ª N° 14 B 61</a:t>
          </a:r>
          <a:endParaRPr lang="es-CO" sz="700" dirty="0"/>
        </a:p>
      </dgm:t>
    </dgm:pt>
    <dgm:pt modelId="{D09227C6-ADA2-4853-8EDC-5A2B02895384}" type="parTrans" cxnId="{C590E79F-02D4-4913-B217-61EA4E3B2203}">
      <dgm:prSet/>
      <dgm:spPr/>
      <dgm:t>
        <a:bodyPr/>
        <a:lstStyle/>
        <a:p>
          <a:endParaRPr lang="es-CO"/>
        </a:p>
      </dgm:t>
    </dgm:pt>
    <dgm:pt modelId="{97F288A3-4572-4FC3-8A8C-148E27EE0D9F}" type="sibTrans" cxnId="{C590E79F-02D4-4913-B217-61EA4E3B2203}">
      <dgm:prSet/>
      <dgm:spPr/>
      <dgm:t>
        <a:bodyPr/>
        <a:lstStyle/>
        <a:p>
          <a:endParaRPr lang="es-CO"/>
        </a:p>
      </dgm:t>
    </dgm:pt>
    <dgm:pt modelId="{BDA14061-C043-4F63-AB90-9A096265A756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es-CO" sz="900" dirty="0" smtClean="0"/>
            <a:t>Casa de Justicia Tunja</a:t>
          </a:r>
        </a:p>
        <a:p>
          <a:r>
            <a:rPr lang="es-CO" sz="900" dirty="0" smtClean="0"/>
            <a:t>7430997</a:t>
          </a:r>
        </a:p>
        <a:p>
          <a:r>
            <a:rPr lang="es-CO" sz="900" dirty="0" smtClean="0"/>
            <a:t>Transversal 15 N° 20-65</a:t>
          </a:r>
        </a:p>
      </dgm:t>
    </dgm:pt>
    <dgm:pt modelId="{1CF60B9D-3ED3-4082-A3F1-27A75CA7EC4C}" type="parTrans" cxnId="{304DCE85-3204-4FD9-AC6B-7470340F6032}">
      <dgm:prSet/>
      <dgm:spPr/>
      <dgm:t>
        <a:bodyPr/>
        <a:lstStyle/>
        <a:p>
          <a:endParaRPr lang="es-CO"/>
        </a:p>
      </dgm:t>
    </dgm:pt>
    <dgm:pt modelId="{602BA788-65F0-47C8-A1E9-A6D93897756F}" type="sibTrans" cxnId="{304DCE85-3204-4FD9-AC6B-7470340F6032}">
      <dgm:prSet/>
      <dgm:spPr/>
      <dgm:t>
        <a:bodyPr/>
        <a:lstStyle/>
        <a:p>
          <a:endParaRPr lang="es-CO"/>
        </a:p>
      </dgm:t>
    </dgm:pt>
    <dgm:pt modelId="{880EBD89-3DE7-460F-B86D-B7DB2EA9D90C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URI Fiscalía</a:t>
          </a:r>
        </a:p>
        <a:p>
          <a:r>
            <a:rPr lang="es-CO" sz="800" dirty="0" smtClean="0"/>
            <a:t>7403191</a:t>
          </a:r>
        </a:p>
        <a:p>
          <a:r>
            <a:rPr lang="es-CO" sz="800" dirty="0" err="1" smtClean="0"/>
            <a:t>Cra</a:t>
          </a:r>
          <a:r>
            <a:rPr lang="es-CO" sz="800" dirty="0" smtClean="0"/>
            <a:t> 10ª N 27-67</a:t>
          </a:r>
          <a:endParaRPr lang="es-CO" sz="800" dirty="0"/>
        </a:p>
      </dgm:t>
    </dgm:pt>
    <dgm:pt modelId="{32895F79-C737-4B06-AC34-5ACE760AA25C}" type="parTrans" cxnId="{8015558A-5156-401D-BDD5-CFCAC740524B}">
      <dgm:prSet/>
      <dgm:spPr/>
      <dgm:t>
        <a:bodyPr/>
        <a:lstStyle/>
        <a:p>
          <a:endParaRPr lang="es-CO"/>
        </a:p>
      </dgm:t>
    </dgm:pt>
    <dgm:pt modelId="{0AD7B277-96FA-4F6D-9919-250AEA37F4D3}" type="sibTrans" cxnId="{8015558A-5156-401D-BDD5-CFCAC740524B}">
      <dgm:prSet/>
      <dgm:spPr/>
      <dgm:t>
        <a:bodyPr/>
        <a:lstStyle/>
        <a:p>
          <a:endParaRPr lang="es-CO"/>
        </a:p>
      </dgm:t>
    </dgm:pt>
    <dgm:pt modelId="{D97F1132-D0A9-4989-906B-653BC825A0A1}">
      <dgm:prSet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dirty="0" smtClean="0"/>
            <a:t>5. Luego estas instituciones realizan medidas de restablecimiento de derechos y acciones para prevenir, garantizar y restablecer los derechos de los niños y las niñas afectados. Todo según la ley 1098 de 2006, y según esta pueden realizar las siguientes medidas:</a:t>
          </a:r>
          <a:endParaRPr lang="es-CO" dirty="0"/>
        </a:p>
      </dgm:t>
    </dgm:pt>
    <dgm:pt modelId="{E4A195F2-179E-4516-A174-9B939B049D58}" type="parTrans" cxnId="{92CA93EB-DAB5-40C7-B3B4-2290A75296E0}">
      <dgm:prSet/>
      <dgm:spPr/>
      <dgm:t>
        <a:bodyPr/>
        <a:lstStyle/>
        <a:p>
          <a:endParaRPr lang="es-CO"/>
        </a:p>
      </dgm:t>
    </dgm:pt>
    <dgm:pt modelId="{6C7A151B-8949-4CD2-9D29-9F2D928CC59C}" type="sibTrans" cxnId="{92CA93EB-DAB5-40C7-B3B4-2290A75296E0}">
      <dgm:prSet/>
      <dgm:spPr/>
      <dgm:t>
        <a:bodyPr/>
        <a:lstStyle/>
        <a:p>
          <a:endParaRPr lang="es-CO"/>
        </a:p>
      </dgm:t>
    </dgm:pt>
    <dgm:pt modelId="{0FC76907-7951-4BE5-A1B5-1F8DC8364B60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CO" sz="900" dirty="0" smtClean="0"/>
            <a:t>Ubicación en Hogar de Paso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900" dirty="0" smtClean="0"/>
            <a:t>740-9491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900" dirty="0" smtClean="0"/>
            <a:t>Dg 27 C 82 Este 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s-CO" sz="1000" dirty="0"/>
        </a:p>
      </dgm:t>
    </dgm:pt>
    <dgm:pt modelId="{AC3D3603-1AB9-40FF-8A1A-16955EDA7726}" type="parTrans" cxnId="{879C382F-99C0-4C62-811A-75A61EEB736A}">
      <dgm:prSet/>
      <dgm:spPr/>
      <dgm:t>
        <a:bodyPr/>
        <a:lstStyle/>
        <a:p>
          <a:endParaRPr lang="es-CO"/>
        </a:p>
      </dgm:t>
    </dgm:pt>
    <dgm:pt modelId="{B448CDE6-29EA-4370-900D-26B6F4DD3501}" type="sibTrans" cxnId="{879C382F-99C0-4C62-811A-75A61EEB736A}">
      <dgm:prSet/>
      <dgm:spPr/>
      <dgm:t>
        <a:bodyPr/>
        <a:lstStyle/>
        <a:p>
          <a:endParaRPr lang="es-CO"/>
        </a:p>
      </dgm:t>
    </dgm:pt>
    <dgm:pt modelId="{F4FC95FC-7A58-4846-80B3-655B7DD604A0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s-CO" sz="1000" dirty="0" smtClean="0"/>
            <a:t>Ubicación con familia extensa</a:t>
          </a:r>
          <a:endParaRPr lang="es-CO" sz="1000" dirty="0"/>
        </a:p>
      </dgm:t>
    </dgm:pt>
    <dgm:pt modelId="{BC8E614A-F369-41DA-AC13-5640C08AC714}" type="parTrans" cxnId="{3C64BA53-ADAA-4338-A836-E2B265614552}">
      <dgm:prSet/>
      <dgm:spPr/>
      <dgm:t>
        <a:bodyPr/>
        <a:lstStyle/>
        <a:p>
          <a:endParaRPr lang="es-CO"/>
        </a:p>
      </dgm:t>
    </dgm:pt>
    <dgm:pt modelId="{9F8A5032-0E07-4A93-B869-7B4B3FEB9EF0}" type="sibTrans" cxnId="{3C64BA53-ADAA-4338-A836-E2B265614552}">
      <dgm:prSet/>
      <dgm:spPr/>
      <dgm:t>
        <a:bodyPr/>
        <a:lstStyle/>
        <a:p>
          <a:endParaRPr lang="es-CO"/>
        </a:p>
      </dgm:t>
    </dgm:pt>
    <dgm:pt modelId="{478989DA-36A8-4B65-A399-85D0F64EE4C7}">
      <dgm:prSet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sz="700" dirty="0" smtClean="0"/>
            <a:t>3.1 Si no se logra establecer la amenaza o vulneración de los derechos del niño o niña del CDI el Psicólogo hará seguimiento constante al caso</a:t>
          </a:r>
          <a:endParaRPr lang="es-CO" sz="700" dirty="0"/>
        </a:p>
      </dgm:t>
    </dgm:pt>
    <dgm:pt modelId="{3D7D67BC-249E-4BD8-8E9F-94AF0A6DC126}" type="parTrans" cxnId="{40175046-196C-4F94-8A07-0F4850FD36A0}">
      <dgm:prSet/>
      <dgm:spPr/>
      <dgm:t>
        <a:bodyPr/>
        <a:lstStyle/>
        <a:p>
          <a:endParaRPr lang="es-CO"/>
        </a:p>
      </dgm:t>
    </dgm:pt>
    <dgm:pt modelId="{6479B640-9A42-45CB-8777-BD5E483AC443}" type="sibTrans" cxnId="{40175046-196C-4F94-8A07-0F4850FD36A0}">
      <dgm:prSet/>
      <dgm:spPr/>
      <dgm:t>
        <a:bodyPr/>
        <a:lstStyle/>
        <a:p>
          <a:endParaRPr lang="es-CO"/>
        </a:p>
      </dgm:t>
    </dgm:pt>
    <dgm:pt modelId="{DC4722CF-1E1A-4C59-B14C-664B3AE6DF03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s-CO" sz="1000" dirty="0" smtClean="0"/>
            <a:t>Ubicación en hogar sustituto</a:t>
          </a:r>
          <a:endParaRPr lang="es-CO" sz="1000" dirty="0"/>
        </a:p>
      </dgm:t>
    </dgm:pt>
    <dgm:pt modelId="{F1C0A2CC-5DA3-444E-94CB-BBBA072FB269}" type="parTrans" cxnId="{5BA624EF-FE76-4D92-96F8-FED904E4BC43}">
      <dgm:prSet/>
      <dgm:spPr/>
      <dgm:t>
        <a:bodyPr/>
        <a:lstStyle/>
        <a:p>
          <a:endParaRPr lang="es-CO"/>
        </a:p>
      </dgm:t>
    </dgm:pt>
    <dgm:pt modelId="{24A704D8-9AAC-4D67-A34B-F54F337613BE}" type="sibTrans" cxnId="{5BA624EF-FE76-4D92-96F8-FED904E4BC43}">
      <dgm:prSet/>
      <dgm:spPr/>
      <dgm:t>
        <a:bodyPr/>
        <a:lstStyle/>
        <a:p>
          <a:endParaRPr lang="es-CO"/>
        </a:p>
      </dgm:t>
    </dgm:pt>
    <dgm:pt modelId="{33D4B267-871B-40A0-B481-FCA77BEB8402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s-CO" sz="900" dirty="0" smtClean="0"/>
            <a:t>Internar al niño o niña en instituciones de protección entre otros.</a:t>
          </a:r>
          <a:endParaRPr lang="es-CO" sz="900" dirty="0"/>
        </a:p>
      </dgm:t>
    </dgm:pt>
    <dgm:pt modelId="{6A980FF7-B1D4-4602-85D2-9664EE23D944}" type="parTrans" cxnId="{18AB4701-8C65-4D03-8722-28CFD48E8D43}">
      <dgm:prSet/>
      <dgm:spPr/>
      <dgm:t>
        <a:bodyPr/>
        <a:lstStyle/>
        <a:p>
          <a:endParaRPr lang="es-CO"/>
        </a:p>
      </dgm:t>
    </dgm:pt>
    <dgm:pt modelId="{13C6C118-1969-4AC3-A3A2-6920ED57E9F4}" type="sibTrans" cxnId="{18AB4701-8C65-4D03-8722-28CFD48E8D43}">
      <dgm:prSet/>
      <dgm:spPr/>
      <dgm:t>
        <a:bodyPr/>
        <a:lstStyle/>
        <a:p>
          <a:endParaRPr lang="es-CO"/>
        </a:p>
      </dgm:t>
    </dgm:pt>
    <dgm:pt modelId="{C2BA69AB-2D92-4565-B4A6-8C388094DE94}">
      <dgm:prSet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s-CO" sz="800" dirty="0" smtClean="0"/>
            <a:t>6. Las Fiscalía y los Jueces se encargan de judicializar al presunto victimario si lo encuentran culpable</a:t>
          </a:r>
          <a:endParaRPr lang="es-CO" sz="800" dirty="0"/>
        </a:p>
      </dgm:t>
    </dgm:pt>
    <dgm:pt modelId="{BDB15ED1-7263-4C3A-A78D-8AEA29292B71}" type="parTrans" cxnId="{8D9684AB-6192-4BF8-8A07-7905EA63962F}">
      <dgm:prSet/>
      <dgm:spPr/>
      <dgm:t>
        <a:bodyPr/>
        <a:lstStyle/>
        <a:p>
          <a:endParaRPr lang="es-CO"/>
        </a:p>
      </dgm:t>
    </dgm:pt>
    <dgm:pt modelId="{68FA4B59-23C0-40AD-A942-52F87FD7E702}" type="sibTrans" cxnId="{8D9684AB-6192-4BF8-8A07-7905EA63962F}">
      <dgm:prSet/>
      <dgm:spPr/>
      <dgm:t>
        <a:bodyPr/>
        <a:lstStyle/>
        <a:p>
          <a:endParaRPr lang="es-CO"/>
        </a:p>
      </dgm:t>
    </dgm:pt>
    <dgm:pt modelId="{90E40DF2-ECA2-4CB9-8A3D-7364AB96F8AF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</dgm:spPr>
      <dgm:t>
        <a:bodyPr/>
        <a:lstStyle/>
        <a:p>
          <a:r>
            <a:rPr lang="es-CO" sz="700" dirty="0" smtClean="0"/>
            <a:t>Medicina Legal</a:t>
          </a:r>
        </a:p>
        <a:p>
          <a:r>
            <a:rPr lang="es-CO" sz="700" dirty="0" smtClean="0"/>
            <a:t>7443253/54 4069944/77 extensión 3800</a:t>
          </a:r>
        </a:p>
        <a:p>
          <a:r>
            <a:rPr lang="es-CO" sz="700" dirty="0" smtClean="0"/>
            <a:t>Antiguo Hospital Calle 24 N° 5-00</a:t>
          </a:r>
        </a:p>
        <a:p>
          <a:endParaRPr lang="es-CO" sz="600" dirty="0"/>
        </a:p>
      </dgm:t>
    </dgm:pt>
    <dgm:pt modelId="{DC07E033-FAA0-4D46-BE18-9C5705098D2A}" type="parTrans" cxnId="{4CE9A936-2015-484E-922E-79ADB469AB46}">
      <dgm:prSet/>
      <dgm:spPr/>
      <dgm:t>
        <a:bodyPr/>
        <a:lstStyle/>
        <a:p>
          <a:endParaRPr lang="es-CO"/>
        </a:p>
      </dgm:t>
    </dgm:pt>
    <dgm:pt modelId="{2F6F2AFD-7DA5-401F-A357-362B38907D9E}" type="sibTrans" cxnId="{4CE9A936-2015-484E-922E-79ADB469AB46}">
      <dgm:prSet/>
      <dgm:spPr/>
      <dgm:t>
        <a:bodyPr/>
        <a:lstStyle/>
        <a:p>
          <a:endParaRPr lang="es-CO"/>
        </a:p>
      </dgm:t>
    </dgm:pt>
    <dgm:pt modelId="{44789CE2-76F3-404D-80B6-5355F58C0DD8}" type="pres">
      <dgm:prSet presAssocID="{664893BC-9D15-4D1B-83A9-F3DF0D23FC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6CD005-CD65-4FCF-9CE0-207AD4750AA7}" type="pres">
      <dgm:prSet presAssocID="{87EDAA39-02E8-4455-8D20-E60EADA08867}" presName="root1" presStyleCnt="0"/>
      <dgm:spPr/>
    </dgm:pt>
    <dgm:pt modelId="{9229BFC9-6961-4909-9012-77AEE428EB59}" type="pres">
      <dgm:prSet presAssocID="{87EDAA39-02E8-4455-8D20-E60EADA0886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340DDA1-B30D-4D0D-A755-E181B547EFED}" type="pres">
      <dgm:prSet presAssocID="{87EDAA39-02E8-4455-8D20-E60EADA08867}" presName="level2hierChild" presStyleCnt="0"/>
      <dgm:spPr/>
    </dgm:pt>
    <dgm:pt modelId="{885DD754-5A4B-4773-9EE0-BFDBA187FA24}" type="pres">
      <dgm:prSet presAssocID="{411AA3DF-79C8-48FA-A8D2-A79F1CF12DCB}" presName="conn2-1" presStyleLbl="parChTrans1D2" presStyleIdx="0" presStyleCnt="6"/>
      <dgm:spPr/>
      <dgm:t>
        <a:bodyPr/>
        <a:lstStyle/>
        <a:p>
          <a:endParaRPr lang="es-MX"/>
        </a:p>
      </dgm:t>
    </dgm:pt>
    <dgm:pt modelId="{66AAD41E-10AF-4065-A309-C6AD62AA14CA}" type="pres">
      <dgm:prSet presAssocID="{411AA3DF-79C8-48FA-A8D2-A79F1CF12DCB}" presName="connTx" presStyleLbl="parChTrans1D2" presStyleIdx="0" presStyleCnt="6"/>
      <dgm:spPr/>
      <dgm:t>
        <a:bodyPr/>
        <a:lstStyle/>
        <a:p>
          <a:endParaRPr lang="es-MX"/>
        </a:p>
      </dgm:t>
    </dgm:pt>
    <dgm:pt modelId="{36BC56D3-394A-4AE2-954C-EBB26ED9E2F8}" type="pres">
      <dgm:prSet presAssocID="{7B87A2E9-E0C0-488F-950D-5B1F844E0DD4}" presName="root2" presStyleCnt="0"/>
      <dgm:spPr/>
    </dgm:pt>
    <dgm:pt modelId="{B33E53A3-BE5D-4F0D-AD04-88BDB1C064F6}" type="pres">
      <dgm:prSet presAssocID="{7B87A2E9-E0C0-488F-950D-5B1F844E0DD4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A4761D4-4F88-437E-9CD9-9FD23120CF88}" type="pres">
      <dgm:prSet presAssocID="{7B87A2E9-E0C0-488F-950D-5B1F844E0DD4}" presName="level3hierChild" presStyleCnt="0"/>
      <dgm:spPr/>
    </dgm:pt>
    <dgm:pt modelId="{F64A5088-8D8C-4E91-A925-552BFCEEAF62}" type="pres">
      <dgm:prSet presAssocID="{8F0174D1-F4B7-4F2A-8107-022B28BD4037}" presName="conn2-1" presStyleLbl="parChTrans1D2" presStyleIdx="1" presStyleCnt="6"/>
      <dgm:spPr/>
      <dgm:t>
        <a:bodyPr/>
        <a:lstStyle/>
        <a:p>
          <a:endParaRPr lang="es-MX"/>
        </a:p>
      </dgm:t>
    </dgm:pt>
    <dgm:pt modelId="{694F0240-1CDE-452B-B846-1D7625C27E50}" type="pres">
      <dgm:prSet presAssocID="{8F0174D1-F4B7-4F2A-8107-022B28BD4037}" presName="connTx" presStyleLbl="parChTrans1D2" presStyleIdx="1" presStyleCnt="6"/>
      <dgm:spPr/>
      <dgm:t>
        <a:bodyPr/>
        <a:lstStyle/>
        <a:p>
          <a:endParaRPr lang="es-MX"/>
        </a:p>
      </dgm:t>
    </dgm:pt>
    <dgm:pt modelId="{3A8A8FC1-BE2A-4903-A0FB-16EF3EBE5FE9}" type="pres">
      <dgm:prSet presAssocID="{A217B224-AEE4-4FE4-8088-AEBD6247EB09}" presName="root2" presStyleCnt="0"/>
      <dgm:spPr/>
    </dgm:pt>
    <dgm:pt modelId="{8E3402B9-E6BF-4F76-8F0A-723440729E81}" type="pres">
      <dgm:prSet presAssocID="{A217B224-AEE4-4FE4-8088-AEBD6247EB09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3062634-6178-4C13-867A-9CD2966245D8}" type="pres">
      <dgm:prSet presAssocID="{A217B224-AEE4-4FE4-8088-AEBD6247EB09}" presName="level3hierChild" presStyleCnt="0"/>
      <dgm:spPr/>
    </dgm:pt>
    <dgm:pt modelId="{C131F226-7E01-4DBF-A178-CF8E95FA6925}" type="pres">
      <dgm:prSet presAssocID="{A45EE6DE-795A-4EE8-BDEC-747C96D37F14}" presName="conn2-1" presStyleLbl="parChTrans1D2" presStyleIdx="2" presStyleCnt="6"/>
      <dgm:spPr/>
      <dgm:t>
        <a:bodyPr/>
        <a:lstStyle/>
        <a:p>
          <a:endParaRPr lang="es-MX"/>
        </a:p>
      </dgm:t>
    </dgm:pt>
    <dgm:pt modelId="{28F03109-4AE4-4FCB-9A44-A514933E83ED}" type="pres">
      <dgm:prSet presAssocID="{A45EE6DE-795A-4EE8-BDEC-747C96D37F14}" presName="connTx" presStyleLbl="parChTrans1D2" presStyleIdx="2" presStyleCnt="6"/>
      <dgm:spPr/>
      <dgm:t>
        <a:bodyPr/>
        <a:lstStyle/>
        <a:p>
          <a:endParaRPr lang="es-MX"/>
        </a:p>
      </dgm:t>
    </dgm:pt>
    <dgm:pt modelId="{2EE10C21-9B6A-4FFD-ADA2-6C94EC343A95}" type="pres">
      <dgm:prSet presAssocID="{277E8BE4-6B79-4033-ACBC-25D9ECA327FA}" presName="root2" presStyleCnt="0"/>
      <dgm:spPr/>
    </dgm:pt>
    <dgm:pt modelId="{F13A455C-0420-4597-9539-11981138B095}" type="pres">
      <dgm:prSet presAssocID="{277E8BE4-6B79-4033-ACBC-25D9ECA327FA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D1E52C1-D5B5-4C93-A7F9-FAE86B5D743C}" type="pres">
      <dgm:prSet presAssocID="{277E8BE4-6B79-4033-ACBC-25D9ECA327FA}" presName="level3hierChild" presStyleCnt="0"/>
      <dgm:spPr/>
    </dgm:pt>
    <dgm:pt modelId="{7B8D09F9-22A8-4B27-BEF2-3E10E05932D5}" type="pres">
      <dgm:prSet presAssocID="{A274D60C-A5FB-4606-9E81-D432DCCE4DFB}" presName="conn2-1" presStyleLbl="parChTrans1D3" presStyleIdx="0" presStyleCnt="12"/>
      <dgm:spPr/>
      <dgm:t>
        <a:bodyPr/>
        <a:lstStyle/>
        <a:p>
          <a:endParaRPr lang="es-MX"/>
        </a:p>
      </dgm:t>
    </dgm:pt>
    <dgm:pt modelId="{A475ED77-271F-49FB-9C5C-E74DEDC9AABC}" type="pres">
      <dgm:prSet presAssocID="{A274D60C-A5FB-4606-9E81-D432DCCE4DFB}" presName="connTx" presStyleLbl="parChTrans1D3" presStyleIdx="0" presStyleCnt="12"/>
      <dgm:spPr/>
      <dgm:t>
        <a:bodyPr/>
        <a:lstStyle/>
        <a:p>
          <a:endParaRPr lang="es-MX"/>
        </a:p>
      </dgm:t>
    </dgm:pt>
    <dgm:pt modelId="{AE3F4CA1-33BD-4BCF-A48B-09E778CB444C}" type="pres">
      <dgm:prSet presAssocID="{DCE04E78-1931-4760-8152-9B229551E1C3}" presName="root2" presStyleCnt="0"/>
      <dgm:spPr/>
    </dgm:pt>
    <dgm:pt modelId="{2337981E-423F-4ADF-AAFE-636901F07818}" type="pres">
      <dgm:prSet presAssocID="{DCE04E78-1931-4760-8152-9B229551E1C3}" presName="LevelTwoTextNode" presStyleLbl="node3" presStyleIdx="0" presStyleCnt="12" custLinFactNeighborX="98" custLinFactNeighborY="-697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9892644-5672-4538-A4F5-8FC0B095126B}" type="pres">
      <dgm:prSet presAssocID="{DCE04E78-1931-4760-8152-9B229551E1C3}" presName="level3hierChild" presStyleCnt="0"/>
      <dgm:spPr/>
    </dgm:pt>
    <dgm:pt modelId="{ADB6A046-D56E-4486-9E5B-2485A4B76AB8}" type="pres">
      <dgm:prSet presAssocID="{232CAD82-E9A5-4D5A-9803-AFF675CCFF8E}" presName="conn2-1" presStyleLbl="parChTrans1D3" presStyleIdx="1" presStyleCnt="12"/>
      <dgm:spPr/>
      <dgm:t>
        <a:bodyPr/>
        <a:lstStyle/>
        <a:p>
          <a:endParaRPr lang="es-MX"/>
        </a:p>
      </dgm:t>
    </dgm:pt>
    <dgm:pt modelId="{313A7845-3AC1-4642-A4BF-A3E1C9B00087}" type="pres">
      <dgm:prSet presAssocID="{232CAD82-E9A5-4D5A-9803-AFF675CCFF8E}" presName="connTx" presStyleLbl="parChTrans1D3" presStyleIdx="1" presStyleCnt="12"/>
      <dgm:spPr/>
      <dgm:t>
        <a:bodyPr/>
        <a:lstStyle/>
        <a:p>
          <a:endParaRPr lang="es-MX"/>
        </a:p>
      </dgm:t>
    </dgm:pt>
    <dgm:pt modelId="{784FEC29-98B5-4CC6-9057-9FF62359250D}" type="pres">
      <dgm:prSet presAssocID="{30D1E4E6-76E1-4CDB-8337-EF2940B0FE83}" presName="root2" presStyleCnt="0"/>
      <dgm:spPr/>
    </dgm:pt>
    <dgm:pt modelId="{6D03B50D-AAEF-4F8C-812B-8198198B6A2E}" type="pres">
      <dgm:prSet presAssocID="{30D1E4E6-76E1-4CDB-8337-EF2940B0FE83}" presName="LevelTwoTextNode" presStyleLbl="node3" presStyleIdx="1" presStyleCnt="1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759846A-F7EA-4EEE-8048-1862364DF319}" type="pres">
      <dgm:prSet presAssocID="{30D1E4E6-76E1-4CDB-8337-EF2940B0FE83}" presName="level3hierChild" presStyleCnt="0"/>
      <dgm:spPr/>
    </dgm:pt>
    <dgm:pt modelId="{64EE8268-ADCC-4B8A-B4F9-0A6524E38F00}" type="pres">
      <dgm:prSet presAssocID="{13CB3CC1-0030-43C0-8829-64AE8FD234B7}" presName="conn2-1" presStyleLbl="parChTrans1D3" presStyleIdx="2" presStyleCnt="12"/>
      <dgm:spPr/>
      <dgm:t>
        <a:bodyPr/>
        <a:lstStyle/>
        <a:p>
          <a:endParaRPr lang="es-MX"/>
        </a:p>
      </dgm:t>
    </dgm:pt>
    <dgm:pt modelId="{D156C1D4-D4C6-48A7-BEC1-F4B5B5886162}" type="pres">
      <dgm:prSet presAssocID="{13CB3CC1-0030-43C0-8829-64AE8FD234B7}" presName="connTx" presStyleLbl="parChTrans1D3" presStyleIdx="2" presStyleCnt="12"/>
      <dgm:spPr/>
      <dgm:t>
        <a:bodyPr/>
        <a:lstStyle/>
        <a:p>
          <a:endParaRPr lang="es-MX"/>
        </a:p>
      </dgm:t>
    </dgm:pt>
    <dgm:pt modelId="{612BB258-A987-4E0A-B93B-A3CF760B2DEB}" type="pres">
      <dgm:prSet presAssocID="{08705714-5444-471D-92BB-9434B09D87DF}" presName="root2" presStyleCnt="0"/>
      <dgm:spPr/>
    </dgm:pt>
    <dgm:pt modelId="{91790E6F-1A6E-4122-A067-0F7B3573B04B}" type="pres">
      <dgm:prSet presAssocID="{08705714-5444-471D-92BB-9434B09D87DF}" presName="LevelTwoTextNode" presStyleLbl="node3" presStyleIdx="2" presStyleCnt="1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C7F74D8-26CB-4FBF-94BF-23B233765D9A}" type="pres">
      <dgm:prSet presAssocID="{08705714-5444-471D-92BB-9434B09D87DF}" presName="level3hierChild" presStyleCnt="0"/>
      <dgm:spPr/>
    </dgm:pt>
    <dgm:pt modelId="{62647EBD-C0D7-40C9-B263-B98851257002}" type="pres">
      <dgm:prSet presAssocID="{3D7D67BC-249E-4BD8-8E9F-94AF0A6DC126}" presName="conn2-1" presStyleLbl="parChTrans1D3" presStyleIdx="3" presStyleCnt="12"/>
      <dgm:spPr/>
      <dgm:t>
        <a:bodyPr/>
        <a:lstStyle/>
        <a:p>
          <a:endParaRPr lang="es-MX"/>
        </a:p>
      </dgm:t>
    </dgm:pt>
    <dgm:pt modelId="{643AD242-D5B7-47E3-9D73-13FC17E28CAE}" type="pres">
      <dgm:prSet presAssocID="{3D7D67BC-249E-4BD8-8E9F-94AF0A6DC126}" presName="connTx" presStyleLbl="parChTrans1D3" presStyleIdx="3" presStyleCnt="12"/>
      <dgm:spPr/>
      <dgm:t>
        <a:bodyPr/>
        <a:lstStyle/>
        <a:p>
          <a:endParaRPr lang="es-MX"/>
        </a:p>
      </dgm:t>
    </dgm:pt>
    <dgm:pt modelId="{1547ECD2-4317-498C-B4C1-13A3B46275AB}" type="pres">
      <dgm:prSet presAssocID="{478989DA-36A8-4B65-A399-85D0F64EE4C7}" presName="root2" presStyleCnt="0"/>
      <dgm:spPr/>
    </dgm:pt>
    <dgm:pt modelId="{E810C5E1-C5FD-49DC-9504-F4B53257B17E}" type="pres">
      <dgm:prSet presAssocID="{478989DA-36A8-4B65-A399-85D0F64EE4C7}" presName="LevelTwoTextNode" presStyleLbl="node3" presStyleIdx="3" presStyleCnt="12" custLinFactX="-14687" custLinFactNeighborX="-100000" custLinFactNeighborY="12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76A8599-8C86-4C95-A448-DF3AAA90CE6F}" type="pres">
      <dgm:prSet presAssocID="{478989DA-36A8-4B65-A399-85D0F64EE4C7}" presName="level3hierChild" presStyleCnt="0"/>
      <dgm:spPr/>
    </dgm:pt>
    <dgm:pt modelId="{822BA7D7-9C9C-4F94-B1BC-04DA6B2E96F6}" type="pres">
      <dgm:prSet presAssocID="{566EC9B3-65CF-40C4-94BD-EA2BBDFFEFDE}" presName="conn2-1" presStyleLbl="parChTrans1D2" presStyleIdx="3" presStyleCnt="6"/>
      <dgm:spPr/>
      <dgm:t>
        <a:bodyPr/>
        <a:lstStyle/>
        <a:p>
          <a:endParaRPr lang="es-MX"/>
        </a:p>
      </dgm:t>
    </dgm:pt>
    <dgm:pt modelId="{B1C1B512-1F71-408C-AD51-109796EEEC54}" type="pres">
      <dgm:prSet presAssocID="{566EC9B3-65CF-40C4-94BD-EA2BBDFFEFDE}" presName="connTx" presStyleLbl="parChTrans1D2" presStyleIdx="3" presStyleCnt="6"/>
      <dgm:spPr/>
      <dgm:t>
        <a:bodyPr/>
        <a:lstStyle/>
        <a:p>
          <a:endParaRPr lang="es-MX"/>
        </a:p>
      </dgm:t>
    </dgm:pt>
    <dgm:pt modelId="{D71C8DBF-0BD1-446A-9378-FD612C1997E3}" type="pres">
      <dgm:prSet presAssocID="{6DA23FD5-AA0A-45EC-936D-F14183139307}" presName="root2" presStyleCnt="0"/>
      <dgm:spPr/>
    </dgm:pt>
    <dgm:pt modelId="{D1CAE065-4F51-4359-82FD-F97C323529A2}" type="pres">
      <dgm:prSet presAssocID="{6DA23FD5-AA0A-45EC-936D-F14183139307}" presName="LevelTwoTextNode" presStyleLbl="node2" presStyleIdx="3" presStyleCnt="6" custLinFactY="-77097" custLinFactNeighborX="3749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E571C51-1A40-49B4-B29C-2FBD77CD9E26}" type="pres">
      <dgm:prSet presAssocID="{6DA23FD5-AA0A-45EC-936D-F14183139307}" presName="level3hierChild" presStyleCnt="0"/>
      <dgm:spPr/>
    </dgm:pt>
    <dgm:pt modelId="{8BCED0BC-CD69-49D6-8444-A196E9C77D7D}" type="pres">
      <dgm:prSet presAssocID="{D09227C6-ADA2-4853-8EDC-5A2B02895384}" presName="conn2-1" presStyleLbl="parChTrans1D3" presStyleIdx="4" presStyleCnt="12"/>
      <dgm:spPr/>
      <dgm:t>
        <a:bodyPr/>
        <a:lstStyle/>
        <a:p>
          <a:endParaRPr lang="es-MX"/>
        </a:p>
      </dgm:t>
    </dgm:pt>
    <dgm:pt modelId="{2ED45602-EBD8-484B-AE24-E1B933F04475}" type="pres">
      <dgm:prSet presAssocID="{D09227C6-ADA2-4853-8EDC-5A2B02895384}" presName="connTx" presStyleLbl="parChTrans1D3" presStyleIdx="4" presStyleCnt="12"/>
      <dgm:spPr/>
      <dgm:t>
        <a:bodyPr/>
        <a:lstStyle/>
        <a:p>
          <a:endParaRPr lang="es-MX"/>
        </a:p>
      </dgm:t>
    </dgm:pt>
    <dgm:pt modelId="{1BE7BB23-52B0-4454-85D4-8C7C61B03345}" type="pres">
      <dgm:prSet presAssocID="{85D92A0E-C43D-4F58-B0A3-89212F432E07}" presName="root2" presStyleCnt="0"/>
      <dgm:spPr/>
    </dgm:pt>
    <dgm:pt modelId="{AB9B0B00-4BFC-4C98-B561-963E97F96D60}" type="pres">
      <dgm:prSet presAssocID="{85D92A0E-C43D-4F58-B0A3-89212F432E07}" presName="LevelTwoTextNode" presStyleLbl="node3" presStyleIdx="4" presStyleCnt="12" custLinFactNeighborX="-606" custLinFactNeighborY="-6176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7503E3B-E272-4C8F-91B0-01D7CB9C4B71}" type="pres">
      <dgm:prSet presAssocID="{85D92A0E-C43D-4F58-B0A3-89212F432E07}" presName="level3hierChild" presStyleCnt="0"/>
      <dgm:spPr/>
    </dgm:pt>
    <dgm:pt modelId="{F7DCA928-88BE-4706-8A5A-8CDE87C48827}" type="pres">
      <dgm:prSet presAssocID="{1CF60B9D-3ED3-4082-A3F1-27A75CA7EC4C}" presName="conn2-1" presStyleLbl="parChTrans1D3" presStyleIdx="5" presStyleCnt="12"/>
      <dgm:spPr/>
      <dgm:t>
        <a:bodyPr/>
        <a:lstStyle/>
        <a:p>
          <a:endParaRPr lang="es-MX"/>
        </a:p>
      </dgm:t>
    </dgm:pt>
    <dgm:pt modelId="{38693831-FC7B-4AEA-A558-2614F9CF0632}" type="pres">
      <dgm:prSet presAssocID="{1CF60B9D-3ED3-4082-A3F1-27A75CA7EC4C}" presName="connTx" presStyleLbl="parChTrans1D3" presStyleIdx="5" presStyleCnt="12"/>
      <dgm:spPr/>
      <dgm:t>
        <a:bodyPr/>
        <a:lstStyle/>
        <a:p>
          <a:endParaRPr lang="es-MX"/>
        </a:p>
      </dgm:t>
    </dgm:pt>
    <dgm:pt modelId="{DCD82E69-A528-4DBD-83D4-3E3B72DF598B}" type="pres">
      <dgm:prSet presAssocID="{BDA14061-C043-4F63-AB90-9A096265A756}" presName="root2" presStyleCnt="0"/>
      <dgm:spPr/>
    </dgm:pt>
    <dgm:pt modelId="{1BDE1F10-00A3-4F08-9BA6-308DBF69925F}" type="pres">
      <dgm:prSet presAssocID="{BDA14061-C043-4F63-AB90-9A096265A756}" presName="LevelTwoTextNode" presStyleLbl="node3" presStyleIdx="5" presStyleCnt="12" custLinFactNeighborX="649" custLinFactNeighborY="-4448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5A5501E-8342-468B-9AFF-B633D943F9A0}" type="pres">
      <dgm:prSet presAssocID="{BDA14061-C043-4F63-AB90-9A096265A756}" presName="level3hierChild" presStyleCnt="0"/>
      <dgm:spPr/>
    </dgm:pt>
    <dgm:pt modelId="{79B3726D-15F6-4AB6-A75A-D8C01862C443}" type="pres">
      <dgm:prSet presAssocID="{32895F79-C737-4B06-AC34-5ACE760AA25C}" presName="conn2-1" presStyleLbl="parChTrans1D3" presStyleIdx="6" presStyleCnt="12"/>
      <dgm:spPr/>
      <dgm:t>
        <a:bodyPr/>
        <a:lstStyle/>
        <a:p>
          <a:endParaRPr lang="es-MX"/>
        </a:p>
      </dgm:t>
    </dgm:pt>
    <dgm:pt modelId="{2A31A656-EEE7-464C-BBA7-1C4267556E9C}" type="pres">
      <dgm:prSet presAssocID="{32895F79-C737-4B06-AC34-5ACE760AA25C}" presName="connTx" presStyleLbl="parChTrans1D3" presStyleIdx="6" presStyleCnt="12"/>
      <dgm:spPr/>
      <dgm:t>
        <a:bodyPr/>
        <a:lstStyle/>
        <a:p>
          <a:endParaRPr lang="es-MX"/>
        </a:p>
      </dgm:t>
    </dgm:pt>
    <dgm:pt modelId="{10667CC1-F81E-486E-8DB5-10C52EDC8AD1}" type="pres">
      <dgm:prSet presAssocID="{880EBD89-3DE7-460F-B86D-B7DB2EA9D90C}" presName="root2" presStyleCnt="0"/>
      <dgm:spPr/>
    </dgm:pt>
    <dgm:pt modelId="{B0337C96-D3A7-472F-8DD6-813FDFA9B5D7}" type="pres">
      <dgm:prSet presAssocID="{880EBD89-3DE7-460F-B86D-B7DB2EA9D90C}" presName="LevelTwoTextNode" presStyleLbl="node3" presStyleIdx="6" presStyleCnt="12" custLinFactNeighborX="-593" custLinFactNeighborY="-4288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5560339-25FD-487F-9FE8-EDA1BF3B5113}" type="pres">
      <dgm:prSet presAssocID="{880EBD89-3DE7-460F-B86D-B7DB2EA9D90C}" presName="level3hierChild" presStyleCnt="0"/>
      <dgm:spPr/>
    </dgm:pt>
    <dgm:pt modelId="{744CA4F1-0CD4-4C82-A37E-2DCFD7D5D77A}" type="pres">
      <dgm:prSet presAssocID="{DC07E033-FAA0-4D46-BE18-9C5705098D2A}" presName="conn2-1" presStyleLbl="parChTrans1D3" presStyleIdx="7" presStyleCnt="12"/>
      <dgm:spPr/>
      <dgm:t>
        <a:bodyPr/>
        <a:lstStyle/>
        <a:p>
          <a:endParaRPr lang="es-MX"/>
        </a:p>
      </dgm:t>
    </dgm:pt>
    <dgm:pt modelId="{0AE6AABD-FF16-468B-99CB-4E535108922A}" type="pres">
      <dgm:prSet presAssocID="{DC07E033-FAA0-4D46-BE18-9C5705098D2A}" presName="connTx" presStyleLbl="parChTrans1D3" presStyleIdx="7" presStyleCnt="12"/>
      <dgm:spPr/>
      <dgm:t>
        <a:bodyPr/>
        <a:lstStyle/>
        <a:p>
          <a:endParaRPr lang="es-MX"/>
        </a:p>
      </dgm:t>
    </dgm:pt>
    <dgm:pt modelId="{F114F0B9-2573-4DB7-9B8D-12D9775A9BE4}" type="pres">
      <dgm:prSet presAssocID="{90E40DF2-ECA2-4CB9-8A3D-7364AB96F8AF}" presName="root2" presStyleCnt="0"/>
      <dgm:spPr/>
    </dgm:pt>
    <dgm:pt modelId="{F835B0F3-1B9E-4193-9D2F-8BA39912837C}" type="pres">
      <dgm:prSet presAssocID="{90E40DF2-ECA2-4CB9-8A3D-7364AB96F8AF}" presName="LevelTwoTextNode" presStyleLbl="node3" presStyleIdx="7" presStyleCnt="12" custLinFactNeighborX="-593" custLinFactNeighborY="-3124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724EF03-AF80-4EB5-80D1-191C08CB982D}" type="pres">
      <dgm:prSet presAssocID="{90E40DF2-ECA2-4CB9-8A3D-7364AB96F8AF}" presName="level3hierChild" presStyleCnt="0"/>
      <dgm:spPr/>
    </dgm:pt>
    <dgm:pt modelId="{5A1B06EE-865E-4D49-8C24-18EFA829C38D}" type="pres">
      <dgm:prSet presAssocID="{E4A195F2-179E-4516-A174-9B939B049D58}" presName="conn2-1" presStyleLbl="parChTrans1D2" presStyleIdx="4" presStyleCnt="6"/>
      <dgm:spPr/>
      <dgm:t>
        <a:bodyPr/>
        <a:lstStyle/>
        <a:p>
          <a:endParaRPr lang="es-MX"/>
        </a:p>
      </dgm:t>
    </dgm:pt>
    <dgm:pt modelId="{669B38BC-4014-4BF1-B35D-05065FE0B300}" type="pres">
      <dgm:prSet presAssocID="{E4A195F2-179E-4516-A174-9B939B049D58}" presName="connTx" presStyleLbl="parChTrans1D2" presStyleIdx="4" presStyleCnt="6"/>
      <dgm:spPr/>
      <dgm:t>
        <a:bodyPr/>
        <a:lstStyle/>
        <a:p>
          <a:endParaRPr lang="es-MX"/>
        </a:p>
      </dgm:t>
    </dgm:pt>
    <dgm:pt modelId="{8A650625-8BF0-4954-ADCA-AD9379FE33EE}" type="pres">
      <dgm:prSet presAssocID="{D97F1132-D0A9-4989-906B-653BC825A0A1}" presName="root2" presStyleCnt="0"/>
      <dgm:spPr/>
    </dgm:pt>
    <dgm:pt modelId="{01A50EB6-0FC6-43E9-A449-B0A45FD9529A}" type="pres">
      <dgm:prSet presAssocID="{D97F1132-D0A9-4989-906B-653BC825A0A1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75CA20B-6E0D-4B0C-B5E6-C5CC9E921618}" type="pres">
      <dgm:prSet presAssocID="{D97F1132-D0A9-4989-906B-653BC825A0A1}" presName="level3hierChild" presStyleCnt="0"/>
      <dgm:spPr/>
    </dgm:pt>
    <dgm:pt modelId="{095B0EA6-56E5-4C21-9425-380560D14AC1}" type="pres">
      <dgm:prSet presAssocID="{AC3D3603-1AB9-40FF-8A1A-16955EDA7726}" presName="conn2-1" presStyleLbl="parChTrans1D3" presStyleIdx="8" presStyleCnt="12"/>
      <dgm:spPr/>
      <dgm:t>
        <a:bodyPr/>
        <a:lstStyle/>
        <a:p>
          <a:endParaRPr lang="es-MX"/>
        </a:p>
      </dgm:t>
    </dgm:pt>
    <dgm:pt modelId="{A104484D-ACD9-498C-87AB-E7915FE71F60}" type="pres">
      <dgm:prSet presAssocID="{AC3D3603-1AB9-40FF-8A1A-16955EDA7726}" presName="connTx" presStyleLbl="parChTrans1D3" presStyleIdx="8" presStyleCnt="12"/>
      <dgm:spPr/>
      <dgm:t>
        <a:bodyPr/>
        <a:lstStyle/>
        <a:p>
          <a:endParaRPr lang="es-MX"/>
        </a:p>
      </dgm:t>
    </dgm:pt>
    <dgm:pt modelId="{9BE9C6E9-6BE2-4FAA-AA4B-DBA690512504}" type="pres">
      <dgm:prSet presAssocID="{0FC76907-7951-4BE5-A1B5-1F8DC8364B60}" presName="root2" presStyleCnt="0"/>
      <dgm:spPr/>
    </dgm:pt>
    <dgm:pt modelId="{D6D405E0-FC25-4ED5-A376-EF3AC105475D}" type="pres">
      <dgm:prSet presAssocID="{0FC76907-7951-4BE5-A1B5-1F8DC8364B60}" presName="LevelTwoTextNode" presStyleLbl="node3" presStyleIdx="8" presStyleCnt="12" custLinFactNeighborX="-52" custLinFactNeighborY="-2847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C641449-AD76-42E0-A48A-4CDF9022BDF5}" type="pres">
      <dgm:prSet presAssocID="{0FC76907-7951-4BE5-A1B5-1F8DC8364B60}" presName="level3hierChild" presStyleCnt="0"/>
      <dgm:spPr/>
    </dgm:pt>
    <dgm:pt modelId="{46513F9B-B64F-4352-8A58-6CDF096BAAC7}" type="pres">
      <dgm:prSet presAssocID="{BC8E614A-F369-41DA-AC13-5640C08AC714}" presName="conn2-1" presStyleLbl="parChTrans1D3" presStyleIdx="9" presStyleCnt="12"/>
      <dgm:spPr/>
      <dgm:t>
        <a:bodyPr/>
        <a:lstStyle/>
        <a:p>
          <a:endParaRPr lang="es-MX"/>
        </a:p>
      </dgm:t>
    </dgm:pt>
    <dgm:pt modelId="{31D7F809-BB8C-4D11-86C6-37588D2A5522}" type="pres">
      <dgm:prSet presAssocID="{BC8E614A-F369-41DA-AC13-5640C08AC714}" presName="connTx" presStyleLbl="parChTrans1D3" presStyleIdx="9" presStyleCnt="12"/>
      <dgm:spPr/>
      <dgm:t>
        <a:bodyPr/>
        <a:lstStyle/>
        <a:p>
          <a:endParaRPr lang="es-MX"/>
        </a:p>
      </dgm:t>
    </dgm:pt>
    <dgm:pt modelId="{DBBEA5A4-7AD6-4D1F-9ADF-4A7257F0D224}" type="pres">
      <dgm:prSet presAssocID="{F4FC95FC-7A58-4846-80B3-655B7DD604A0}" presName="root2" presStyleCnt="0"/>
      <dgm:spPr/>
    </dgm:pt>
    <dgm:pt modelId="{4A75FF5A-4417-4965-BBF3-CB901FF8073B}" type="pres">
      <dgm:prSet presAssocID="{F4FC95FC-7A58-4846-80B3-655B7DD604A0}" presName="LevelTwoTextNode" presStyleLbl="node3" presStyleIdx="9" presStyleCnt="12" custLinFactNeighborX="-37" custLinFactNeighborY="-4276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3F27DA7-7DC7-4FAA-B81E-F5382EFDC93C}" type="pres">
      <dgm:prSet presAssocID="{F4FC95FC-7A58-4846-80B3-655B7DD604A0}" presName="level3hierChild" presStyleCnt="0"/>
      <dgm:spPr/>
    </dgm:pt>
    <dgm:pt modelId="{8D9FCF95-AB3E-48F9-96C8-AC8D19381A31}" type="pres">
      <dgm:prSet presAssocID="{F1C0A2CC-5DA3-444E-94CB-BBBA072FB269}" presName="conn2-1" presStyleLbl="parChTrans1D3" presStyleIdx="10" presStyleCnt="12"/>
      <dgm:spPr/>
      <dgm:t>
        <a:bodyPr/>
        <a:lstStyle/>
        <a:p>
          <a:endParaRPr lang="es-MX"/>
        </a:p>
      </dgm:t>
    </dgm:pt>
    <dgm:pt modelId="{069CC173-FF52-44E6-AE8E-99F81A2B277D}" type="pres">
      <dgm:prSet presAssocID="{F1C0A2CC-5DA3-444E-94CB-BBBA072FB269}" presName="connTx" presStyleLbl="parChTrans1D3" presStyleIdx="10" presStyleCnt="12"/>
      <dgm:spPr/>
      <dgm:t>
        <a:bodyPr/>
        <a:lstStyle/>
        <a:p>
          <a:endParaRPr lang="es-MX"/>
        </a:p>
      </dgm:t>
    </dgm:pt>
    <dgm:pt modelId="{E58E5637-01C4-4E98-AC54-87E0F2552690}" type="pres">
      <dgm:prSet presAssocID="{DC4722CF-1E1A-4C59-B14C-664B3AE6DF03}" presName="root2" presStyleCnt="0"/>
      <dgm:spPr/>
    </dgm:pt>
    <dgm:pt modelId="{1AB52C0A-A0FA-405A-96F5-578876F35B4D}" type="pres">
      <dgm:prSet presAssocID="{DC4722CF-1E1A-4C59-B14C-664B3AE6DF03}" presName="LevelTwoTextNode" presStyleLbl="node3" presStyleIdx="10" presStyleCnt="12" custLinFactNeighborX="-341" custLinFactNeighborY="-4976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F596136-0F45-42AD-84AF-383F5D247518}" type="pres">
      <dgm:prSet presAssocID="{DC4722CF-1E1A-4C59-B14C-664B3AE6DF03}" presName="level3hierChild" presStyleCnt="0"/>
      <dgm:spPr/>
    </dgm:pt>
    <dgm:pt modelId="{6D428648-0A44-4284-A741-FF1458619F9D}" type="pres">
      <dgm:prSet presAssocID="{6A980FF7-B1D4-4602-85D2-9664EE23D944}" presName="conn2-1" presStyleLbl="parChTrans1D3" presStyleIdx="11" presStyleCnt="12"/>
      <dgm:spPr/>
      <dgm:t>
        <a:bodyPr/>
        <a:lstStyle/>
        <a:p>
          <a:endParaRPr lang="es-MX"/>
        </a:p>
      </dgm:t>
    </dgm:pt>
    <dgm:pt modelId="{CC50855A-9B7C-4B9B-B1DD-850EDC882489}" type="pres">
      <dgm:prSet presAssocID="{6A980FF7-B1D4-4602-85D2-9664EE23D944}" presName="connTx" presStyleLbl="parChTrans1D3" presStyleIdx="11" presStyleCnt="12"/>
      <dgm:spPr/>
      <dgm:t>
        <a:bodyPr/>
        <a:lstStyle/>
        <a:p>
          <a:endParaRPr lang="es-MX"/>
        </a:p>
      </dgm:t>
    </dgm:pt>
    <dgm:pt modelId="{06E5BCC9-C5D6-4CA7-B389-C6656C04D943}" type="pres">
      <dgm:prSet presAssocID="{33D4B267-871B-40A0-B481-FCA77BEB8402}" presName="root2" presStyleCnt="0"/>
      <dgm:spPr/>
    </dgm:pt>
    <dgm:pt modelId="{1F04EE9E-D8A8-472F-9477-3EECCD5C8FF4}" type="pres">
      <dgm:prSet presAssocID="{33D4B267-871B-40A0-B481-FCA77BEB8402}" presName="LevelTwoTextNode" presStyleLbl="node3" presStyleIdx="11" presStyleCnt="12" custLinFactNeighborX="-483" custLinFactNeighborY="-5752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A311164-4EDB-45C9-9858-3CC5734A90CF}" type="pres">
      <dgm:prSet presAssocID="{33D4B267-871B-40A0-B481-FCA77BEB8402}" presName="level3hierChild" presStyleCnt="0"/>
      <dgm:spPr/>
    </dgm:pt>
    <dgm:pt modelId="{F1ED794E-8D5D-4B11-A05F-3BE0CB9B3DA5}" type="pres">
      <dgm:prSet presAssocID="{BDB15ED1-7263-4C3A-A78D-8AEA29292B71}" presName="conn2-1" presStyleLbl="parChTrans1D2" presStyleIdx="5" presStyleCnt="6"/>
      <dgm:spPr/>
      <dgm:t>
        <a:bodyPr/>
        <a:lstStyle/>
        <a:p>
          <a:endParaRPr lang="es-MX"/>
        </a:p>
      </dgm:t>
    </dgm:pt>
    <dgm:pt modelId="{EE7A48AC-42EC-4472-AC38-2E883509603F}" type="pres">
      <dgm:prSet presAssocID="{BDB15ED1-7263-4C3A-A78D-8AEA29292B71}" presName="connTx" presStyleLbl="parChTrans1D2" presStyleIdx="5" presStyleCnt="6"/>
      <dgm:spPr/>
      <dgm:t>
        <a:bodyPr/>
        <a:lstStyle/>
        <a:p>
          <a:endParaRPr lang="es-MX"/>
        </a:p>
      </dgm:t>
    </dgm:pt>
    <dgm:pt modelId="{648E44C2-5BD9-461C-BDD3-C70B48B6BFF4}" type="pres">
      <dgm:prSet presAssocID="{C2BA69AB-2D92-4565-B4A6-8C388094DE94}" presName="root2" presStyleCnt="0"/>
      <dgm:spPr/>
    </dgm:pt>
    <dgm:pt modelId="{24EE8A6C-77B8-4088-B2A3-34F40B54F776}" type="pres">
      <dgm:prSet presAssocID="{C2BA69AB-2D92-4565-B4A6-8C388094DE94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89B37DC-75AA-4F36-9A57-0EE96BBBC3B3}" type="pres">
      <dgm:prSet presAssocID="{C2BA69AB-2D92-4565-B4A6-8C388094DE94}" presName="level3hierChild" presStyleCnt="0"/>
      <dgm:spPr/>
    </dgm:pt>
  </dgm:ptLst>
  <dgm:cxnLst>
    <dgm:cxn modelId="{84553872-8997-4D4D-BD3A-F5D1E9F44FCF}" type="presOf" srcId="{7B87A2E9-E0C0-488F-950D-5B1F844E0DD4}" destId="{B33E53A3-BE5D-4F0D-AD04-88BDB1C064F6}" srcOrd="0" destOrd="0" presId="urn:microsoft.com/office/officeart/2008/layout/HorizontalMultiLevelHierarchy"/>
    <dgm:cxn modelId="{2F361A44-419E-4294-BD0D-ED9D4499B617}" type="presOf" srcId="{90E40DF2-ECA2-4CB9-8A3D-7364AB96F8AF}" destId="{F835B0F3-1B9E-4193-9D2F-8BA39912837C}" srcOrd="0" destOrd="0" presId="urn:microsoft.com/office/officeart/2008/layout/HorizontalMultiLevelHierarchy"/>
    <dgm:cxn modelId="{5B8CD951-C3C2-4698-A249-9FCCE568A339}" type="presOf" srcId="{BC8E614A-F369-41DA-AC13-5640C08AC714}" destId="{46513F9B-B64F-4352-8A58-6CDF096BAAC7}" srcOrd="0" destOrd="0" presId="urn:microsoft.com/office/officeart/2008/layout/HorizontalMultiLevelHierarchy"/>
    <dgm:cxn modelId="{E9055D4C-99BE-4D02-A14D-2285DF85DE75}" type="presOf" srcId="{D97F1132-D0A9-4989-906B-653BC825A0A1}" destId="{01A50EB6-0FC6-43E9-A449-B0A45FD9529A}" srcOrd="0" destOrd="0" presId="urn:microsoft.com/office/officeart/2008/layout/HorizontalMultiLevelHierarchy"/>
    <dgm:cxn modelId="{F5C9DBA6-56B4-4E32-B57A-CF5CD445006F}" srcId="{87EDAA39-02E8-4455-8D20-E60EADA08867}" destId="{7B87A2E9-E0C0-488F-950D-5B1F844E0DD4}" srcOrd="0" destOrd="0" parTransId="{411AA3DF-79C8-48FA-A8D2-A79F1CF12DCB}" sibTransId="{9CFE90FF-7E5B-428D-8A69-515D674296F4}"/>
    <dgm:cxn modelId="{E319BF1C-DDCD-466C-9626-0AF100AB7223}" type="presOf" srcId="{6A980FF7-B1D4-4602-85D2-9664EE23D944}" destId="{6D428648-0A44-4284-A741-FF1458619F9D}" srcOrd="0" destOrd="0" presId="urn:microsoft.com/office/officeart/2008/layout/HorizontalMultiLevelHierarchy"/>
    <dgm:cxn modelId="{A1C26FA3-6488-4648-A1C2-6EEA85D38301}" srcId="{277E8BE4-6B79-4033-ACBC-25D9ECA327FA}" destId="{08705714-5444-471D-92BB-9434B09D87DF}" srcOrd="2" destOrd="0" parTransId="{13CB3CC1-0030-43C0-8829-64AE8FD234B7}" sibTransId="{76212887-58A1-4606-BDF1-078EEDAE3C3B}"/>
    <dgm:cxn modelId="{0A57FAA1-622C-4D97-AD86-006D0E64065A}" type="presOf" srcId="{BDA14061-C043-4F63-AB90-9A096265A756}" destId="{1BDE1F10-00A3-4F08-9BA6-308DBF69925F}" srcOrd="0" destOrd="0" presId="urn:microsoft.com/office/officeart/2008/layout/HorizontalMultiLevelHierarchy"/>
    <dgm:cxn modelId="{0FE4FA5D-6AB9-4A38-9AF0-A314E6211FEB}" type="presOf" srcId="{DC07E033-FAA0-4D46-BE18-9C5705098D2A}" destId="{0AE6AABD-FF16-468B-99CB-4E535108922A}" srcOrd="1" destOrd="0" presId="urn:microsoft.com/office/officeart/2008/layout/HorizontalMultiLevelHierarchy"/>
    <dgm:cxn modelId="{EB6632B2-9A92-4BC6-BB5C-38B787158E9F}" type="presOf" srcId="{87EDAA39-02E8-4455-8D20-E60EADA08867}" destId="{9229BFC9-6961-4909-9012-77AEE428EB59}" srcOrd="0" destOrd="0" presId="urn:microsoft.com/office/officeart/2008/layout/HorizontalMultiLevelHierarchy"/>
    <dgm:cxn modelId="{C18DC341-50C5-4CE9-8742-2AAA63D5AF47}" type="presOf" srcId="{277E8BE4-6B79-4033-ACBC-25D9ECA327FA}" destId="{F13A455C-0420-4597-9539-11981138B095}" srcOrd="0" destOrd="0" presId="urn:microsoft.com/office/officeart/2008/layout/HorizontalMultiLevelHierarchy"/>
    <dgm:cxn modelId="{C8A9D080-BC9B-425B-9FCD-61FD3E9C749F}" type="presOf" srcId="{32895F79-C737-4B06-AC34-5ACE760AA25C}" destId="{2A31A656-EEE7-464C-BBA7-1C4267556E9C}" srcOrd="1" destOrd="0" presId="urn:microsoft.com/office/officeart/2008/layout/HorizontalMultiLevelHierarchy"/>
    <dgm:cxn modelId="{C590E79F-02D4-4913-B217-61EA4E3B2203}" srcId="{6DA23FD5-AA0A-45EC-936D-F14183139307}" destId="{85D92A0E-C43D-4F58-B0A3-89212F432E07}" srcOrd="0" destOrd="0" parTransId="{D09227C6-ADA2-4853-8EDC-5A2B02895384}" sibTransId="{97F288A3-4572-4FC3-8A8C-148E27EE0D9F}"/>
    <dgm:cxn modelId="{3002556E-266B-4FAF-AA13-E01689511F50}" srcId="{87EDAA39-02E8-4455-8D20-E60EADA08867}" destId="{6DA23FD5-AA0A-45EC-936D-F14183139307}" srcOrd="3" destOrd="0" parTransId="{566EC9B3-65CF-40C4-94BD-EA2BBDFFEFDE}" sibTransId="{A905AB60-DB1D-433A-BBF1-5ED77E30E5B3}"/>
    <dgm:cxn modelId="{975CBDC8-69D7-4845-9EBE-0B64E074494E}" type="presOf" srcId="{BDB15ED1-7263-4C3A-A78D-8AEA29292B71}" destId="{EE7A48AC-42EC-4472-AC38-2E883509603F}" srcOrd="1" destOrd="0" presId="urn:microsoft.com/office/officeart/2008/layout/HorizontalMultiLevelHierarchy"/>
    <dgm:cxn modelId="{B4277A35-F335-477F-973A-8C9D50379EF8}" type="presOf" srcId="{30D1E4E6-76E1-4CDB-8337-EF2940B0FE83}" destId="{6D03B50D-AAEF-4F8C-812B-8198198B6A2E}" srcOrd="0" destOrd="0" presId="urn:microsoft.com/office/officeart/2008/layout/HorizontalMultiLevelHierarchy"/>
    <dgm:cxn modelId="{CB9485B5-C5E2-4264-9B99-5E3D59539BCC}" type="presOf" srcId="{6A980FF7-B1D4-4602-85D2-9664EE23D944}" destId="{CC50855A-9B7C-4B9B-B1DD-850EDC882489}" srcOrd="1" destOrd="0" presId="urn:microsoft.com/office/officeart/2008/layout/HorizontalMultiLevelHierarchy"/>
    <dgm:cxn modelId="{4C696F5E-C296-418A-9743-91BF6AFFE1F3}" type="presOf" srcId="{232CAD82-E9A5-4D5A-9803-AFF675CCFF8E}" destId="{313A7845-3AC1-4642-A4BF-A3E1C9B00087}" srcOrd="1" destOrd="0" presId="urn:microsoft.com/office/officeart/2008/layout/HorizontalMultiLevelHierarchy"/>
    <dgm:cxn modelId="{40175046-196C-4F94-8A07-0F4850FD36A0}" srcId="{277E8BE4-6B79-4033-ACBC-25D9ECA327FA}" destId="{478989DA-36A8-4B65-A399-85D0F64EE4C7}" srcOrd="3" destOrd="0" parTransId="{3D7D67BC-249E-4BD8-8E9F-94AF0A6DC126}" sibTransId="{6479B640-9A42-45CB-8777-BD5E483AC443}"/>
    <dgm:cxn modelId="{18AB4701-8C65-4D03-8722-28CFD48E8D43}" srcId="{D97F1132-D0A9-4989-906B-653BC825A0A1}" destId="{33D4B267-871B-40A0-B481-FCA77BEB8402}" srcOrd="3" destOrd="0" parTransId="{6A980FF7-B1D4-4602-85D2-9664EE23D944}" sibTransId="{13C6C118-1969-4AC3-A3A2-6920ED57E9F4}"/>
    <dgm:cxn modelId="{8015558A-5156-401D-BDD5-CFCAC740524B}" srcId="{6DA23FD5-AA0A-45EC-936D-F14183139307}" destId="{880EBD89-3DE7-460F-B86D-B7DB2EA9D90C}" srcOrd="2" destOrd="0" parTransId="{32895F79-C737-4B06-AC34-5ACE760AA25C}" sibTransId="{0AD7B277-96FA-4F6D-9919-250AEA37F4D3}"/>
    <dgm:cxn modelId="{485C7D76-4D8B-487D-BBBE-77C0142D4D4C}" type="presOf" srcId="{A217B224-AEE4-4FE4-8088-AEBD6247EB09}" destId="{8E3402B9-E6BF-4F76-8F0A-723440729E81}" srcOrd="0" destOrd="0" presId="urn:microsoft.com/office/officeart/2008/layout/HorizontalMultiLevelHierarchy"/>
    <dgm:cxn modelId="{8D9684AB-6192-4BF8-8A07-7905EA63962F}" srcId="{87EDAA39-02E8-4455-8D20-E60EADA08867}" destId="{C2BA69AB-2D92-4565-B4A6-8C388094DE94}" srcOrd="5" destOrd="0" parTransId="{BDB15ED1-7263-4C3A-A78D-8AEA29292B71}" sibTransId="{68FA4B59-23C0-40AD-A942-52F87FD7E702}"/>
    <dgm:cxn modelId="{E804E11A-8C12-42CA-8E41-DD8CECEBB047}" type="presOf" srcId="{AC3D3603-1AB9-40FF-8A1A-16955EDA7726}" destId="{095B0EA6-56E5-4C21-9425-380560D14AC1}" srcOrd="0" destOrd="0" presId="urn:microsoft.com/office/officeart/2008/layout/HorizontalMultiLevelHierarchy"/>
    <dgm:cxn modelId="{C68E12EA-BCB2-42C9-A738-BA80A9513601}" type="presOf" srcId="{1CF60B9D-3ED3-4082-A3F1-27A75CA7EC4C}" destId="{F7DCA928-88BE-4706-8A5A-8CDE87C48827}" srcOrd="0" destOrd="0" presId="urn:microsoft.com/office/officeart/2008/layout/HorizontalMultiLevelHierarchy"/>
    <dgm:cxn modelId="{C1B0EB95-7B20-44D0-A439-CF4D706BFD7A}" type="presOf" srcId="{8F0174D1-F4B7-4F2A-8107-022B28BD4037}" destId="{694F0240-1CDE-452B-B846-1D7625C27E50}" srcOrd="1" destOrd="0" presId="urn:microsoft.com/office/officeart/2008/layout/HorizontalMultiLevelHierarchy"/>
    <dgm:cxn modelId="{CAF8EB9A-2B78-4824-9C56-4D4D0BE80C8C}" type="presOf" srcId="{08705714-5444-471D-92BB-9434B09D87DF}" destId="{91790E6F-1A6E-4122-A067-0F7B3573B04B}" srcOrd="0" destOrd="0" presId="urn:microsoft.com/office/officeart/2008/layout/HorizontalMultiLevelHierarchy"/>
    <dgm:cxn modelId="{489A25C2-825A-406C-B4B1-47B838EBB85E}" type="presOf" srcId="{F4FC95FC-7A58-4846-80B3-655B7DD604A0}" destId="{4A75FF5A-4417-4965-BBF3-CB901FF8073B}" srcOrd="0" destOrd="0" presId="urn:microsoft.com/office/officeart/2008/layout/HorizontalMultiLevelHierarchy"/>
    <dgm:cxn modelId="{718959D3-6C38-4414-B245-527A675D7214}" type="presOf" srcId="{DC4722CF-1E1A-4C59-B14C-664B3AE6DF03}" destId="{1AB52C0A-A0FA-405A-96F5-578876F35B4D}" srcOrd="0" destOrd="0" presId="urn:microsoft.com/office/officeart/2008/layout/HorizontalMultiLevelHierarchy"/>
    <dgm:cxn modelId="{B5F1B96F-E0C3-4D94-94C0-897BB74677AF}" type="presOf" srcId="{F1C0A2CC-5DA3-444E-94CB-BBBA072FB269}" destId="{069CC173-FF52-44E6-AE8E-99F81A2B277D}" srcOrd="1" destOrd="0" presId="urn:microsoft.com/office/officeart/2008/layout/HorizontalMultiLevelHierarchy"/>
    <dgm:cxn modelId="{184B7442-59E0-4D00-8428-894AE59BA8D4}" type="presOf" srcId="{AC3D3603-1AB9-40FF-8A1A-16955EDA7726}" destId="{A104484D-ACD9-498C-87AB-E7915FE71F60}" srcOrd="1" destOrd="0" presId="urn:microsoft.com/office/officeart/2008/layout/HorizontalMultiLevelHierarchy"/>
    <dgm:cxn modelId="{3C64BA53-ADAA-4338-A836-E2B265614552}" srcId="{D97F1132-D0A9-4989-906B-653BC825A0A1}" destId="{F4FC95FC-7A58-4846-80B3-655B7DD604A0}" srcOrd="1" destOrd="0" parTransId="{BC8E614A-F369-41DA-AC13-5640C08AC714}" sibTransId="{9F8A5032-0E07-4A93-B869-7B4B3FEB9EF0}"/>
    <dgm:cxn modelId="{A98D5570-A9BA-41B6-BA70-21E1FC9B4AB7}" type="presOf" srcId="{33D4B267-871B-40A0-B481-FCA77BEB8402}" destId="{1F04EE9E-D8A8-472F-9477-3EECCD5C8FF4}" srcOrd="0" destOrd="0" presId="urn:microsoft.com/office/officeart/2008/layout/HorizontalMultiLevelHierarchy"/>
    <dgm:cxn modelId="{304DCE85-3204-4FD9-AC6B-7470340F6032}" srcId="{6DA23FD5-AA0A-45EC-936D-F14183139307}" destId="{BDA14061-C043-4F63-AB90-9A096265A756}" srcOrd="1" destOrd="0" parTransId="{1CF60B9D-3ED3-4082-A3F1-27A75CA7EC4C}" sibTransId="{602BA788-65F0-47C8-A1E9-A6D93897756F}"/>
    <dgm:cxn modelId="{CBEF25C8-EAB6-4CE0-BD03-DDDE80241B11}" type="presOf" srcId="{85D92A0E-C43D-4F58-B0A3-89212F432E07}" destId="{AB9B0B00-4BFC-4C98-B561-963E97F96D60}" srcOrd="0" destOrd="0" presId="urn:microsoft.com/office/officeart/2008/layout/HorizontalMultiLevelHierarchy"/>
    <dgm:cxn modelId="{190C31B2-5F02-4F08-A3BD-06A73D396C66}" type="presOf" srcId="{566EC9B3-65CF-40C4-94BD-EA2BBDFFEFDE}" destId="{B1C1B512-1F71-408C-AD51-109796EEEC54}" srcOrd="1" destOrd="0" presId="urn:microsoft.com/office/officeart/2008/layout/HorizontalMultiLevelHierarchy"/>
    <dgm:cxn modelId="{ACABA3F1-9189-4083-AE9E-F2047E1F3F73}" type="presOf" srcId="{A45EE6DE-795A-4EE8-BDEC-747C96D37F14}" destId="{C131F226-7E01-4DBF-A178-CF8E95FA6925}" srcOrd="0" destOrd="0" presId="urn:microsoft.com/office/officeart/2008/layout/HorizontalMultiLevelHierarchy"/>
    <dgm:cxn modelId="{CBEC000C-CA78-40DC-B4B8-25DBFE644BF6}" type="presOf" srcId="{232CAD82-E9A5-4D5A-9803-AFF675CCFF8E}" destId="{ADB6A046-D56E-4486-9E5B-2485A4B76AB8}" srcOrd="0" destOrd="0" presId="urn:microsoft.com/office/officeart/2008/layout/HorizontalMultiLevelHierarchy"/>
    <dgm:cxn modelId="{BEC965E3-3BAE-4314-9D73-D24F7E036EAF}" type="presOf" srcId="{E4A195F2-179E-4516-A174-9B939B049D58}" destId="{669B38BC-4014-4BF1-B35D-05065FE0B300}" srcOrd="1" destOrd="0" presId="urn:microsoft.com/office/officeart/2008/layout/HorizontalMultiLevelHierarchy"/>
    <dgm:cxn modelId="{92CA93EB-DAB5-40C7-B3B4-2290A75296E0}" srcId="{87EDAA39-02E8-4455-8D20-E60EADA08867}" destId="{D97F1132-D0A9-4989-906B-653BC825A0A1}" srcOrd="4" destOrd="0" parTransId="{E4A195F2-179E-4516-A174-9B939B049D58}" sibTransId="{6C7A151B-8949-4CD2-9D29-9F2D928CC59C}"/>
    <dgm:cxn modelId="{13F4FD95-974E-45D4-9895-89E2330EFCD5}" type="presOf" srcId="{664893BC-9D15-4D1B-83A9-F3DF0D23FCA8}" destId="{44789CE2-76F3-404D-80B6-5355F58C0DD8}" srcOrd="0" destOrd="0" presId="urn:microsoft.com/office/officeart/2008/layout/HorizontalMultiLevelHierarchy"/>
    <dgm:cxn modelId="{70E9DEB3-4861-4D93-8070-D41F757B26BB}" type="presOf" srcId="{566EC9B3-65CF-40C4-94BD-EA2BBDFFEFDE}" destId="{822BA7D7-9C9C-4F94-B1BC-04DA6B2E96F6}" srcOrd="0" destOrd="0" presId="urn:microsoft.com/office/officeart/2008/layout/HorizontalMultiLevelHierarchy"/>
    <dgm:cxn modelId="{587D0A39-25DE-46FD-92A9-2802EE99FB05}" type="presOf" srcId="{BC8E614A-F369-41DA-AC13-5640C08AC714}" destId="{31D7F809-BB8C-4D11-86C6-37588D2A5522}" srcOrd="1" destOrd="0" presId="urn:microsoft.com/office/officeart/2008/layout/HorizontalMultiLevelHierarchy"/>
    <dgm:cxn modelId="{70039317-11CE-413C-95B5-769DF8295C1B}" type="presOf" srcId="{F1C0A2CC-5DA3-444E-94CB-BBBA072FB269}" destId="{8D9FCF95-AB3E-48F9-96C8-AC8D19381A31}" srcOrd="0" destOrd="0" presId="urn:microsoft.com/office/officeart/2008/layout/HorizontalMultiLevelHierarchy"/>
    <dgm:cxn modelId="{C2E16FB6-0184-42AF-985A-3E647ADE954C}" type="presOf" srcId="{3D7D67BC-249E-4BD8-8E9F-94AF0A6DC126}" destId="{62647EBD-C0D7-40C9-B263-B98851257002}" srcOrd="0" destOrd="0" presId="urn:microsoft.com/office/officeart/2008/layout/HorizontalMultiLevelHierarchy"/>
    <dgm:cxn modelId="{241C655E-35B0-4C08-9F76-A73871E1D1E6}" type="presOf" srcId="{D09227C6-ADA2-4853-8EDC-5A2B02895384}" destId="{8BCED0BC-CD69-49D6-8444-A196E9C77D7D}" srcOrd="0" destOrd="0" presId="urn:microsoft.com/office/officeart/2008/layout/HorizontalMultiLevelHierarchy"/>
    <dgm:cxn modelId="{825FC67A-1DB7-42EA-A907-98AC56A637E7}" type="presOf" srcId="{1CF60B9D-3ED3-4082-A3F1-27A75CA7EC4C}" destId="{38693831-FC7B-4AEA-A558-2614F9CF0632}" srcOrd="1" destOrd="0" presId="urn:microsoft.com/office/officeart/2008/layout/HorizontalMultiLevelHierarchy"/>
    <dgm:cxn modelId="{3EEB54F8-C419-40C4-BCDF-1F06B79201DA}" type="presOf" srcId="{3D7D67BC-249E-4BD8-8E9F-94AF0A6DC126}" destId="{643AD242-D5B7-47E3-9D73-13FC17E28CAE}" srcOrd="1" destOrd="0" presId="urn:microsoft.com/office/officeart/2008/layout/HorizontalMultiLevelHierarchy"/>
    <dgm:cxn modelId="{E039A67B-C5C9-4461-B6DF-49077352A52D}" type="presOf" srcId="{6DA23FD5-AA0A-45EC-936D-F14183139307}" destId="{D1CAE065-4F51-4359-82FD-F97C323529A2}" srcOrd="0" destOrd="0" presId="urn:microsoft.com/office/officeart/2008/layout/HorizontalMultiLevelHierarchy"/>
    <dgm:cxn modelId="{45B741BB-5918-4498-953F-36B8F07ADDBB}" type="presOf" srcId="{A274D60C-A5FB-4606-9E81-D432DCCE4DFB}" destId="{A475ED77-271F-49FB-9C5C-E74DEDC9AABC}" srcOrd="1" destOrd="0" presId="urn:microsoft.com/office/officeart/2008/layout/HorizontalMultiLevelHierarchy"/>
    <dgm:cxn modelId="{5A8BB014-9A81-41A6-9EBB-B2071867B8DF}" srcId="{87EDAA39-02E8-4455-8D20-E60EADA08867}" destId="{A217B224-AEE4-4FE4-8088-AEBD6247EB09}" srcOrd="1" destOrd="0" parTransId="{8F0174D1-F4B7-4F2A-8107-022B28BD4037}" sibTransId="{DDA5A25B-C71D-4D3C-988B-475E4C2831D4}"/>
    <dgm:cxn modelId="{4CE9A936-2015-484E-922E-79ADB469AB46}" srcId="{6DA23FD5-AA0A-45EC-936D-F14183139307}" destId="{90E40DF2-ECA2-4CB9-8A3D-7364AB96F8AF}" srcOrd="3" destOrd="0" parTransId="{DC07E033-FAA0-4D46-BE18-9C5705098D2A}" sibTransId="{2F6F2AFD-7DA5-401F-A357-362B38907D9E}"/>
    <dgm:cxn modelId="{33758943-CA4E-4BF6-8547-FE6D6D7CB0E5}" srcId="{664893BC-9D15-4D1B-83A9-F3DF0D23FCA8}" destId="{87EDAA39-02E8-4455-8D20-E60EADA08867}" srcOrd="0" destOrd="0" parTransId="{B854AE6B-D57F-485F-85AC-DEBBF458DA5A}" sibTransId="{4DAD6488-D494-4C93-BB05-C1812C9AE5B5}"/>
    <dgm:cxn modelId="{0169404A-151B-4F89-AC49-7EADD3F86159}" srcId="{277E8BE4-6B79-4033-ACBC-25D9ECA327FA}" destId="{30D1E4E6-76E1-4CDB-8337-EF2940B0FE83}" srcOrd="1" destOrd="0" parTransId="{232CAD82-E9A5-4D5A-9803-AFF675CCFF8E}" sibTransId="{4894D024-AEF3-40FA-928E-0725CADA0E37}"/>
    <dgm:cxn modelId="{CD38FC9C-6952-4044-A966-E898E5094250}" type="presOf" srcId="{C2BA69AB-2D92-4565-B4A6-8C388094DE94}" destId="{24EE8A6C-77B8-4088-B2A3-34F40B54F776}" srcOrd="0" destOrd="0" presId="urn:microsoft.com/office/officeart/2008/layout/HorizontalMultiLevelHierarchy"/>
    <dgm:cxn modelId="{854625FE-E67D-4F29-8AEC-35D25F080DF4}" srcId="{277E8BE4-6B79-4033-ACBC-25D9ECA327FA}" destId="{DCE04E78-1931-4760-8152-9B229551E1C3}" srcOrd="0" destOrd="0" parTransId="{A274D60C-A5FB-4606-9E81-D432DCCE4DFB}" sibTransId="{30FE5627-1090-4A5F-A863-32F18D5C489A}"/>
    <dgm:cxn modelId="{BA498453-7DE8-4245-BB08-87D3548A1F8D}" type="presOf" srcId="{8F0174D1-F4B7-4F2A-8107-022B28BD4037}" destId="{F64A5088-8D8C-4E91-A925-552BFCEEAF62}" srcOrd="0" destOrd="0" presId="urn:microsoft.com/office/officeart/2008/layout/HorizontalMultiLevelHierarchy"/>
    <dgm:cxn modelId="{86E0F8A7-5985-4409-9775-0851CAEB7A4B}" type="presOf" srcId="{BDB15ED1-7263-4C3A-A78D-8AEA29292B71}" destId="{F1ED794E-8D5D-4B11-A05F-3BE0CB9B3DA5}" srcOrd="0" destOrd="0" presId="urn:microsoft.com/office/officeart/2008/layout/HorizontalMultiLevelHierarchy"/>
    <dgm:cxn modelId="{CF7E01A9-60FB-4278-B09D-E6A60EC18C83}" type="presOf" srcId="{0FC76907-7951-4BE5-A1B5-1F8DC8364B60}" destId="{D6D405E0-FC25-4ED5-A376-EF3AC105475D}" srcOrd="0" destOrd="0" presId="urn:microsoft.com/office/officeart/2008/layout/HorizontalMultiLevelHierarchy"/>
    <dgm:cxn modelId="{497705B1-4CB9-4AD2-A9AD-31B0C6AD3D9B}" type="presOf" srcId="{411AA3DF-79C8-48FA-A8D2-A79F1CF12DCB}" destId="{66AAD41E-10AF-4065-A309-C6AD62AA14CA}" srcOrd="1" destOrd="0" presId="urn:microsoft.com/office/officeart/2008/layout/HorizontalMultiLevelHierarchy"/>
    <dgm:cxn modelId="{CB433A0F-0CEE-4462-9FA1-F6227DC1303E}" type="presOf" srcId="{32895F79-C737-4B06-AC34-5ACE760AA25C}" destId="{79B3726D-15F6-4AB6-A75A-D8C01862C443}" srcOrd="0" destOrd="0" presId="urn:microsoft.com/office/officeart/2008/layout/HorizontalMultiLevelHierarchy"/>
    <dgm:cxn modelId="{FA641A6D-4A44-4231-968C-025DB0D1D5EB}" type="presOf" srcId="{13CB3CC1-0030-43C0-8829-64AE8FD234B7}" destId="{64EE8268-ADCC-4B8A-B4F9-0A6524E38F00}" srcOrd="0" destOrd="0" presId="urn:microsoft.com/office/officeart/2008/layout/HorizontalMultiLevelHierarchy"/>
    <dgm:cxn modelId="{287518BA-3C2F-4631-94AB-0DB440A9F513}" type="presOf" srcId="{A45EE6DE-795A-4EE8-BDEC-747C96D37F14}" destId="{28F03109-4AE4-4FCB-9A44-A514933E83ED}" srcOrd="1" destOrd="0" presId="urn:microsoft.com/office/officeart/2008/layout/HorizontalMultiLevelHierarchy"/>
    <dgm:cxn modelId="{CA20669A-A759-456C-9A8E-FC79AC5E4DB3}" type="presOf" srcId="{DC07E033-FAA0-4D46-BE18-9C5705098D2A}" destId="{744CA4F1-0CD4-4C82-A37E-2DCFD7D5D77A}" srcOrd="0" destOrd="0" presId="urn:microsoft.com/office/officeart/2008/layout/HorizontalMultiLevelHierarchy"/>
    <dgm:cxn modelId="{879C382F-99C0-4C62-811A-75A61EEB736A}" srcId="{D97F1132-D0A9-4989-906B-653BC825A0A1}" destId="{0FC76907-7951-4BE5-A1B5-1F8DC8364B60}" srcOrd="0" destOrd="0" parTransId="{AC3D3603-1AB9-40FF-8A1A-16955EDA7726}" sibTransId="{B448CDE6-29EA-4370-900D-26B6F4DD3501}"/>
    <dgm:cxn modelId="{D1BD801C-079D-4416-BCAD-F8C8FB527FE5}" type="presOf" srcId="{A274D60C-A5FB-4606-9E81-D432DCCE4DFB}" destId="{7B8D09F9-22A8-4B27-BEF2-3E10E05932D5}" srcOrd="0" destOrd="0" presId="urn:microsoft.com/office/officeart/2008/layout/HorizontalMultiLevelHierarchy"/>
    <dgm:cxn modelId="{66CE0130-C66F-430F-BA19-61E89D903BAC}" type="presOf" srcId="{13CB3CC1-0030-43C0-8829-64AE8FD234B7}" destId="{D156C1D4-D4C6-48A7-BEC1-F4B5B5886162}" srcOrd="1" destOrd="0" presId="urn:microsoft.com/office/officeart/2008/layout/HorizontalMultiLevelHierarchy"/>
    <dgm:cxn modelId="{A9EB2DC3-8973-4F45-9099-2E5E5ED373C1}" srcId="{87EDAA39-02E8-4455-8D20-E60EADA08867}" destId="{277E8BE4-6B79-4033-ACBC-25D9ECA327FA}" srcOrd="2" destOrd="0" parTransId="{A45EE6DE-795A-4EE8-BDEC-747C96D37F14}" sibTransId="{F9CDFA50-B80D-480E-B30E-3768700E50B1}"/>
    <dgm:cxn modelId="{5BA624EF-FE76-4D92-96F8-FED904E4BC43}" srcId="{D97F1132-D0A9-4989-906B-653BC825A0A1}" destId="{DC4722CF-1E1A-4C59-B14C-664B3AE6DF03}" srcOrd="2" destOrd="0" parTransId="{F1C0A2CC-5DA3-444E-94CB-BBBA072FB269}" sibTransId="{24A704D8-9AAC-4D67-A34B-F54F337613BE}"/>
    <dgm:cxn modelId="{5955DBC2-6218-4E7D-9A12-0EC365FFA7E1}" type="presOf" srcId="{DCE04E78-1931-4760-8152-9B229551E1C3}" destId="{2337981E-423F-4ADF-AAFE-636901F07818}" srcOrd="0" destOrd="0" presId="urn:microsoft.com/office/officeart/2008/layout/HorizontalMultiLevelHierarchy"/>
    <dgm:cxn modelId="{E7BDD7D9-EF6B-410D-A3F8-A1003504103D}" type="presOf" srcId="{411AA3DF-79C8-48FA-A8D2-A79F1CF12DCB}" destId="{885DD754-5A4B-4773-9EE0-BFDBA187FA24}" srcOrd="0" destOrd="0" presId="urn:microsoft.com/office/officeart/2008/layout/HorizontalMultiLevelHierarchy"/>
    <dgm:cxn modelId="{9F8DAE5F-CDDE-41E6-B652-F87B4E95DC70}" type="presOf" srcId="{E4A195F2-179E-4516-A174-9B939B049D58}" destId="{5A1B06EE-865E-4D49-8C24-18EFA829C38D}" srcOrd="0" destOrd="0" presId="urn:microsoft.com/office/officeart/2008/layout/HorizontalMultiLevelHierarchy"/>
    <dgm:cxn modelId="{09FDF77D-469C-471D-980B-DA7B86D8C000}" type="presOf" srcId="{478989DA-36A8-4B65-A399-85D0F64EE4C7}" destId="{E810C5E1-C5FD-49DC-9504-F4B53257B17E}" srcOrd="0" destOrd="0" presId="urn:microsoft.com/office/officeart/2008/layout/HorizontalMultiLevelHierarchy"/>
    <dgm:cxn modelId="{BAF25ED0-A436-41FB-A5EA-83C5D43F1699}" type="presOf" srcId="{D09227C6-ADA2-4853-8EDC-5A2B02895384}" destId="{2ED45602-EBD8-484B-AE24-E1B933F04475}" srcOrd="1" destOrd="0" presId="urn:microsoft.com/office/officeart/2008/layout/HorizontalMultiLevelHierarchy"/>
    <dgm:cxn modelId="{899C62B1-5328-4540-A903-8851E0E4592B}" type="presOf" srcId="{880EBD89-3DE7-460F-B86D-B7DB2EA9D90C}" destId="{B0337C96-D3A7-472F-8DD6-813FDFA9B5D7}" srcOrd="0" destOrd="0" presId="urn:microsoft.com/office/officeart/2008/layout/HorizontalMultiLevelHierarchy"/>
    <dgm:cxn modelId="{D39FD51A-DDD5-4B74-9347-814FB6D18890}" type="presParOf" srcId="{44789CE2-76F3-404D-80B6-5355F58C0DD8}" destId="{096CD005-CD65-4FCF-9CE0-207AD4750AA7}" srcOrd="0" destOrd="0" presId="urn:microsoft.com/office/officeart/2008/layout/HorizontalMultiLevelHierarchy"/>
    <dgm:cxn modelId="{BE464894-249B-4E18-9E74-E1C773B4F1F8}" type="presParOf" srcId="{096CD005-CD65-4FCF-9CE0-207AD4750AA7}" destId="{9229BFC9-6961-4909-9012-77AEE428EB59}" srcOrd="0" destOrd="0" presId="urn:microsoft.com/office/officeart/2008/layout/HorizontalMultiLevelHierarchy"/>
    <dgm:cxn modelId="{54E218C6-E9FA-49E3-9FD6-06E4F828D787}" type="presParOf" srcId="{096CD005-CD65-4FCF-9CE0-207AD4750AA7}" destId="{6340DDA1-B30D-4D0D-A755-E181B547EFED}" srcOrd="1" destOrd="0" presId="urn:microsoft.com/office/officeart/2008/layout/HorizontalMultiLevelHierarchy"/>
    <dgm:cxn modelId="{6650E27A-5A7B-4AF8-8B2B-D0A0824D88CE}" type="presParOf" srcId="{6340DDA1-B30D-4D0D-A755-E181B547EFED}" destId="{885DD754-5A4B-4773-9EE0-BFDBA187FA24}" srcOrd="0" destOrd="0" presId="urn:microsoft.com/office/officeart/2008/layout/HorizontalMultiLevelHierarchy"/>
    <dgm:cxn modelId="{FDF71749-3281-452C-BD5D-3E52A33D3AA7}" type="presParOf" srcId="{885DD754-5A4B-4773-9EE0-BFDBA187FA24}" destId="{66AAD41E-10AF-4065-A309-C6AD62AA14CA}" srcOrd="0" destOrd="0" presId="urn:microsoft.com/office/officeart/2008/layout/HorizontalMultiLevelHierarchy"/>
    <dgm:cxn modelId="{9BE79A43-228C-489B-A222-38E822066B56}" type="presParOf" srcId="{6340DDA1-B30D-4D0D-A755-E181B547EFED}" destId="{36BC56D3-394A-4AE2-954C-EBB26ED9E2F8}" srcOrd="1" destOrd="0" presId="urn:microsoft.com/office/officeart/2008/layout/HorizontalMultiLevelHierarchy"/>
    <dgm:cxn modelId="{C0E18386-6938-4C5A-B92D-CB51DC075D7A}" type="presParOf" srcId="{36BC56D3-394A-4AE2-954C-EBB26ED9E2F8}" destId="{B33E53A3-BE5D-4F0D-AD04-88BDB1C064F6}" srcOrd="0" destOrd="0" presId="urn:microsoft.com/office/officeart/2008/layout/HorizontalMultiLevelHierarchy"/>
    <dgm:cxn modelId="{FB3EA095-3993-4885-91DB-3C00E457D5E8}" type="presParOf" srcId="{36BC56D3-394A-4AE2-954C-EBB26ED9E2F8}" destId="{4A4761D4-4F88-437E-9CD9-9FD23120CF88}" srcOrd="1" destOrd="0" presId="urn:microsoft.com/office/officeart/2008/layout/HorizontalMultiLevelHierarchy"/>
    <dgm:cxn modelId="{5C46A481-979A-44F3-8629-84DF3436A25B}" type="presParOf" srcId="{6340DDA1-B30D-4D0D-A755-E181B547EFED}" destId="{F64A5088-8D8C-4E91-A925-552BFCEEAF62}" srcOrd="2" destOrd="0" presId="urn:microsoft.com/office/officeart/2008/layout/HorizontalMultiLevelHierarchy"/>
    <dgm:cxn modelId="{4B94B16B-74ED-466F-A141-909A4EE36C98}" type="presParOf" srcId="{F64A5088-8D8C-4E91-A925-552BFCEEAF62}" destId="{694F0240-1CDE-452B-B846-1D7625C27E50}" srcOrd="0" destOrd="0" presId="urn:microsoft.com/office/officeart/2008/layout/HorizontalMultiLevelHierarchy"/>
    <dgm:cxn modelId="{B05C9009-70A9-4D69-8703-72743A6C77A9}" type="presParOf" srcId="{6340DDA1-B30D-4D0D-A755-E181B547EFED}" destId="{3A8A8FC1-BE2A-4903-A0FB-16EF3EBE5FE9}" srcOrd="3" destOrd="0" presId="urn:microsoft.com/office/officeart/2008/layout/HorizontalMultiLevelHierarchy"/>
    <dgm:cxn modelId="{3994A739-15AE-4C4D-AF9E-571577FCFB9C}" type="presParOf" srcId="{3A8A8FC1-BE2A-4903-A0FB-16EF3EBE5FE9}" destId="{8E3402B9-E6BF-4F76-8F0A-723440729E81}" srcOrd="0" destOrd="0" presId="urn:microsoft.com/office/officeart/2008/layout/HorizontalMultiLevelHierarchy"/>
    <dgm:cxn modelId="{8EBFA410-E17F-4B0F-8A30-7E5F8A888A86}" type="presParOf" srcId="{3A8A8FC1-BE2A-4903-A0FB-16EF3EBE5FE9}" destId="{E3062634-6178-4C13-867A-9CD2966245D8}" srcOrd="1" destOrd="0" presId="urn:microsoft.com/office/officeart/2008/layout/HorizontalMultiLevelHierarchy"/>
    <dgm:cxn modelId="{C7257D2D-6647-43C8-9294-2A8F21CF16A8}" type="presParOf" srcId="{6340DDA1-B30D-4D0D-A755-E181B547EFED}" destId="{C131F226-7E01-4DBF-A178-CF8E95FA6925}" srcOrd="4" destOrd="0" presId="urn:microsoft.com/office/officeart/2008/layout/HorizontalMultiLevelHierarchy"/>
    <dgm:cxn modelId="{2D2CBAD7-A01E-4775-AB9D-58EB54B0A4C1}" type="presParOf" srcId="{C131F226-7E01-4DBF-A178-CF8E95FA6925}" destId="{28F03109-4AE4-4FCB-9A44-A514933E83ED}" srcOrd="0" destOrd="0" presId="urn:microsoft.com/office/officeart/2008/layout/HorizontalMultiLevelHierarchy"/>
    <dgm:cxn modelId="{9395F509-F5CD-4515-A743-6A7C1C974A5F}" type="presParOf" srcId="{6340DDA1-B30D-4D0D-A755-E181B547EFED}" destId="{2EE10C21-9B6A-4FFD-ADA2-6C94EC343A95}" srcOrd="5" destOrd="0" presId="urn:microsoft.com/office/officeart/2008/layout/HorizontalMultiLevelHierarchy"/>
    <dgm:cxn modelId="{909D0F3D-CDFF-4279-B52F-F1963B8F612B}" type="presParOf" srcId="{2EE10C21-9B6A-4FFD-ADA2-6C94EC343A95}" destId="{F13A455C-0420-4597-9539-11981138B095}" srcOrd="0" destOrd="0" presId="urn:microsoft.com/office/officeart/2008/layout/HorizontalMultiLevelHierarchy"/>
    <dgm:cxn modelId="{FCE8EAE0-D63A-466D-879B-9D40547EE3D2}" type="presParOf" srcId="{2EE10C21-9B6A-4FFD-ADA2-6C94EC343A95}" destId="{FD1E52C1-D5B5-4C93-A7F9-FAE86B5D743C}" srcOrd="1" destOrd="0" presId="urn:microsoft.com/office/officeart/2008/layout/HorizontalMultiLevelHierarchy"/>
    <dgm:cxn modelId="{62CE291A-63B3-4439-ADFC-B190BC5E990E}" type="presParOf" srcId="{FD1E52C1-D5B5-4C93-A7F9-FAE86B5D743C}" destId="{7B8D09F9-22A8-4B27-BEF2-3E10E05932D5}" srcOrd="0" destOrd="0" presId="urn:microsoft.com/office/officeart/2008/layout/HorizontalMultiLevelHierarchy"/>
    <dgm:cxn modelId="{8E8F60E8-8A51-4CEF-B415-E8931E7070C5}" type="presParOf" srcId="{7B8D09F9-22A8-4B27-BEF2-3E10E05932D5}" destId="{A475ED77-271F-49FB-9C5C-E74DEDC9AABC}" srcOrd="0" destOrd="0" presId="urn:microsoft.com/office/officeart/2008/layout/HorizontalMultiLevelHierarchy"/>
    <dgm:cxn modelId="{98495B67-06FB-4AEA-8EB7-F778030A7A90}" type="presParOf" srcId="{FD1E52C1-D5B5-4C93-A7F9-FAE86B5D743C}" destId="{AE3F4CA1-33BD-4BCF-A48B-09E778CB444C}" srcOrd="1" destOrd="0" presId="urn:microsoft.com/office/officeart/2008/layout/HorizontalMultiLevelHierarchy"/>
    <dgm:cxn modelId="{CAFAA2CA-243F-48C3-BF71-E8C4C11D7288}" type="presParOf" srcId="{AE3F4CA1-33BD-4BCF-A48B-09E778CB444C}" destId="{2337981E-423F-4ADF-AAFE-636901F07818}" srcOrd="0" destOrd="0" presId="urn:microsoft.com/office/officeart/2008/layout/HorizontalMultiLevelHierarchy"/>
    <dgm:cxn modelId="{E799DB05-72A0-4E3F-BBA8-95FFC9813116}" type="presParOf" srcId="{AE3F4CA1-33BD-4BCF-A48B-09E778CB444C}" destId="{99892644-5672-4538-A4F5-8FC0B095126B}" srcOrd="1" destOrd="0" presId="urn:microsoft.com/office/officeart/2008/layout/HorizontalMultiLevelHierarchy"/>
    <dgm:cxn modelId="{C321B22E-204B-421F-BAF0-71C73454CB38}" type="presParOf" srcId="{FD1E52C1-D5B5-4C93-A7F9-FAE86B5D743C}" destId="{ADB6A046-D56E-4486-9E5B-2485A4B76AB8}" srcOrd="2" destOrd="0" presId="urn:microsoft.com/office/officeart/2008/layout/HorizontalMultiLevelHierarchy"/>
    <dgm:cxn modelId="{18EDD404-0C30-474A-968D-BB82378363E0}" type="presParOf" srcId="{ADB6A046-D56E-4486-9E5B-2485A4B76AB8}" destId="{313A7845-3AC1-4642-A4BF-A3E1C9B00087}" srcOrd="0" destOrd="0" presId="urn:microsoft.com/office/officeart/2008/layout/HorizontalMultiLevelHierarchy"/>
    <dgm:cxn modelId="{5E40877E-89D4-4EB1-AA8D-EE48181CDB43}" type="presParOf" srcId="{FD1E52C1-D5B5-4C93-A7F9-FAE86B5D743C}" destId="{784FEC29-98B5-4CC6-9057-9FF62359250D}" srcOrd="3" destOrd="0" presId="urn:microsoft.com/office/officeart/2008/layout/HorizontalMultiLevelHierarchy"/>
    <dgm:cxn modelId="{DC0E8D2F-5CCF-45BA-9A34-35F4D88F45D1}" type="presParOf" srcId="{784FEC29-98B5-4CC6-9057-9FF62359250D}" destId="{6D03B50D-AAEF-4F8C-812B-8198198B6A2E}" srcOrd="0" destOrd="0" presId="urn:microsoft.com/office/officeart/2008/layout/HorizontalMultiLevelHierarchy"/>
    <dgm:cxn modelId="{092550B8-B98C-4205-99B0-D07A60C4CD96}" type="presParOf" srcId="{784FEC29-98B5-4CC6-9057-9FF62359250D}" destId="{8759846A-F7EA-4EEE-8048-1862364DF319}" srcOrd="1" destOrd="0" presId="urn:microsoft.com/office/officeart/2008/layout/HorizontalMultiLevelHierarchy"/>
    <dgm:cxn modelId="{010A1D2B-2A8D-47A7-B524-9598554DC6D8}" type="presParOf" srcId="{FD1E52C1-D5B5-4C93-A7F9-FAE86B5D743C}" destId="{64EE8268-ADCC-4B8A-B4F9-0A6524E38F00}" srcOrd="4" destOrd="0" presId="urn:microsoft.com/office/officeart/2008/layout/HorizontalMultiLevelHierarchy"/>
    <dgm:cxn modelId="{37C49BBB-4535-4B19-9DA0-B961A9FAE408}" type="presParOf" srcId="{64EE8268-ADCC-4B8A-B4F9-0A6524E38F00}" destId="{D156C1D4-D4C6-48A7-BEC1-F4B5B5886162}" srcOrd="0" destOrd="0" presId="urn:microsoft.com/office/officeart/2008/layout/HorizontalMultiLevelHierarchy"/>
    <dgm:cxn modelId="{1917609F-0A34-4AE3-A569-6D8827F5F63F}" type="presParOf" srcId="{FD1E52C1-D5B5-4C93-A7F9-FAE86B5D743C}" destId="{612BB258-A987-4E0A-B93B-A3CF760B2DEB}" srcOrd="5" destOrd="0" presId="urn:microsoft.com/office/officeart/2008/layout/HorizontalMultiLevelHierarchy"/>
    <dgm:cxn modelId="{15214581-A2A4-4224-9A18-8DD6CBEEB9EB}" type="presParOf" srcId="{612BB258-A987-4E0A-B93B-A3CF760B2DEB}" destId="{91790E6F-1A6E-4122-A067-0F7B3573B04B}" srcOrd="0" destOrd="0" presId="urn:microsoft.com/office/officeart/2008/layout/HorizontalMultiLevelHierarchy"/>
    <dgm:cxn modelId="{855AB1B2-9477-4914-B02C-CF84CB56402E}" type="presParOf" srcId="{612BB258-A987-4E0A-B93B-A3CF760B2DEB}" destId="{DC7F74D8-26CB-4FBF-94BF-23B233765D9A}" srcOrd="1" destOrd="0" presId="urn:microsoft.com/office/officeart/2008/layout/HorizontalMultiLevelHierarchy"/>
    <dgm:cxn modelId="{B202B824-2BD1-443F-B330-FB1DA7F3873D}" type="presParOf" srcId="{FD1E52C1-D5B5-4C93-A7F9-FAE86B5D743C}" destId="{62647EBD-C0D7-40C9-B263-B98851257002}" srcOrd="6" destOrd="0" presId="urn:microsoft.com/office/officeart/2008/layout/HorizontalMultiLevelHierarchy"/>
    <dgm:cxn modelId="{DA8D5772-24FD-405C-8C46-BA0D3A72BF94}" type="presParOf" srcId="{62647EBD-C0D7-40C9-B263-B98851257002}" destId="{643AD242-D5B7-47E3-9D73-13FC17E28CAE}" srcOrd="0" destOrd="0" presId="urn:microsoft.com/office/officeart/2008/layout/HorizontalMultiLevelHierarchy"/>
    <dgm:cxn modelId="{145A17DD-4613-481F-B925-7F6319E1CCE7}" type="presParOf" srcId="{FD1E52C1-D5B5-4C93-A7F9-FAE86B5D743C}" destId="{1547ECD2-4317-498C-B4C1-13A3B46275AB}" srcOrd="7" destOrd="0" presId="urn:microsoft.com/office/officeart/2008/layout/HorizontalMultiLevelHierarchy"/>
    <dgm:cxn modelId="{DE6C4340-1AA2-4B99-AE2A-DD700A74B953}" type="presParOf" srcId="{1547ECD2-4317-498C-B4C1-13A3B46275AB}" destId="{E810C5E1-C5FD-49DC-9504-F4B53257B17E}" srcOrd="0" destOrd="0" presId="urn:microsoft.com/office/officeart/2008/layout/HorizontalMultiLevelHierarchy"/>
    <dgm:cxn modelId="{14BEDC0D-C797-4D4C-9319-F60258EFE7FE}" type="presParOf" srcId="{1547ECD2-4317-498C-B4C1-13A3B46275AB}" destId="{576A8599-8C86-4C95-A448-DF3AAA90CE6F}" srcOrd="1" destOrd="0" presId="urn:microsoft.com/office/officeart/2008/layout/HorizontalMultiLevelHierarchy"/>
    <dgm:cxn modelId="{CD6A8611-D4AC-4CC8-A2D7-B91CC90847DD}" type="presParOf" srcId="{6340DDA1-B30D-4D0D-A755-E181B547EFED}" destId="{822BA7D7-9C9C-4F94-B1BC-04DA6B2E96F6}" srcOrd="6" destOrd="0" presId="urn:microsoft.com/office/officeart/2008/layout/HorizontalMultiLevelHierarchy"/>
    <dgm:cxn modelId="{CED298CC-2E9A-4B7E-B065-DC1771C216B9}" type="presParOf" srcId="{822BA7D7-9C9C-4F94-B1BC-04DA6B2E96F6}" destId="{B1C1B512-1F71-408C-AD51-109796EEEC54}" srcOrd="0" destOrd="0" presId="urn:microsoft.com/office/officeart/2008/layout/HorizontalMultiLevelHierarchy"/>
    <dgm:cxn modelId="{436C4974-D564-4223-A72D-29118963F428}" type="presParOf" srcId="{6340DDA1-B30D-4D0D-A755-E181B547EFED}" destId="{D71C8DBF-0BD1-446A-9378-FD612C1997E3}" srcOrd="7" destOrd="0" presId="urn:microsoft.com/office/officeart/2008/layout/HorizontalMultiLevelHierarchy"/>
    <dgm:cxn modelId="{40F120A0-B03C-41DA-A690-F0B20ADF9498}" type="presParOf" srcId="{D71C8DBF-0BD1-446A-9378-FD612C1997E3}" destId="{D1CAE065-4F51-4359-82FD-F97C323529A2}" srcOrd="0" destOrd="0" presId="urn:microsoft.com/office/officeart/2008/layout/HorizontalMultiLevelHierarchy"/>
    <dgm:cxn modelId="{8BE10AD5-C140-42DC-B5C1-8FB62B524FF0}" type="presParOf" srcId="{D71C8DBF-0BD1-446A-9378-FD612C1997E3}" destId="{3E571C51-1A40-49B4-B29C-2FBD77CD9E26}" srcOrd="1" destOrd="0" presId="urn:microsoft.com/office/officeart/2008/layout/HorizontalMultiLevelHierarchy"/>
    <dgm:cxn modelId="{85FEA9F7-4D9F-4112-9614-5882F21F6975}" type="presParOf" srcId="{3E571C51-1A40-49B4-B29C-2FBD77CD9E26}" destId="{8BCED0BC-CD69-49D6-8444-A196E9C77D7D}" srcOrd="0" destOrd="0" presId="urn:microsoft.com/office/officeart/2008/layout/HorizontalMultiLevelHierarchy"/>
    <dgm:cxn modelId="{41133F5C-8C84-411E-AD0A-7484C04FB48C}" type="presParOf" srcId="{8BCED0BC-CD69-49D6-8444-A196E9C77D7D}" destId="{2ED45602-EBD8-484B-AE24-E1B933F04475}" srcOrd="0" destOrd="0" presId="urn:microsoft.com/office/officeart/2008/layout/HorizontalMultiLevelHierarchy"/>
    <dgm:cxn modelId="{FE3AC83C-3CA6-471E-B6B6-4A40DC6C5FA8}" type="presParOf" srcId="{3E571C51-1A40-49B4-B29C-2FBD77CD9E26}" destId="{1BE7BB23-52B0-4454-85D4-8C7C61B03345}" srcOrd="1" destOrd="0" presId="urn:microsoft.com/office/officeart/2008/layout/HorizontalMultiLevelHierarchy"/>
    <dgm:cxn modelId="{C364EE16-5F91-4804-9A22-A109F96BA017}" type="presParOf" srcId="{1BE7BB23-52B0-4454-85D4-8C7C61B03345}" destId="{AB9B0B00-4BFC-4C98-B561-963E97F96D60}" srcOrd="0" destOrd="0" presId="urn:microsoft.com/office/officeart/2008/layout/HorizontalMultiLevelHierarchy"/>
    <dgm:cxn modelId="{22E405AB-65B0-4517-B8B8-8F2FDD2D6C00}" type="presParOf" srcId="{1BE7BB23-52B0-4454-85D4-8C7C61B03345}" destId="{B7503E3B-E272-4C8F-91B0-01D7CB9C4B71}" srcOrd="1" destOrd="0" presId="urn:microsoft.com/office/officeart/2008/layout/HorizontalMultiLevelHierarchy"/>
    <dgm:cxn modelId="{0378373E-FE38-41C4-9DCE-79B8A86C6E8B}" type="presParOf" srcId="{3E571C51-1A40-49B4-B29C-2FBD77CD9E26}" destId="{F7DCA928-88BE-4706-8A5A-8CDE87C48827}" srcOrd="2" destOrd="0" presId="urn:microsoft.com/office/officeart/2008/layout/HorizontalMultiLevelHierarchy"/>
    <dgm:cxn modelId="{7DCB0413-CF78-4914-B230-2601CC429CDD}" type="presParOf" srcId="{F7DCA928-88BE-4706-8A5A-8CDE87C48827}" destId="{38693831-FC7B-4AEA-A558-2614F9CF0632}" srcOrd="0" destOrd="0" presId="urn:microsoft.com/office/officeart/2008/layout/HorizontalMultiLevelHierarchy"/>
    <dgm:cxn modelId="{B5164BE5-3B47-4C52-83E3-2A9663A5DF1B}" type="presParOf" srcId="{3E571C51-1A40-49B4-B29C-2FBD77CD9E26}" destId="{DCD82E69-A528-4DBD-83D4-3E3B72DF598B}" srcOrd="3" destOrd="0" presId="urn:microsoft.com/office/officeart/2008/layout/HorizontalMultiLevelHierarchy"/>
    <dgm:cxn modelId="{D1D84B07-3D26-43F9-9468-EF3CE5D7DAE3}" type="presParOf" srcId="{DCD82E69-A528-4DBD-83D4-3E3B72DF598B}" destId="{1BDE1F10-00A3-4F08-9BA6-308DBF69925F}" srcOrd="0" destOrd="0" presId="urn:microsoft.com/office/officeart/2008/layout/HorizontalMultiLevelHierarchy"/>
    <dgm:cxn modelId="{82B966E9-A217-422F-B0FC-7CFA85E21B90}" type="presParOf" srcId="{DCD82E69-A528-4DBD-83D4-3E3B72DF598B}" destId="{95A5501E-8342-468B-9AFF-B633D943F9A0}" srcOrd="1" destOrd="0" presId="urn:microsoft.com/office/officeart/2008/layout/HorizontalMultiLevelHierarchy"/>
    <dgm:cxn modelId="{78BBE07C-9DB0-4F61-990D-C2275E096E48}" type="presParOf" srcId="{3E571C51-1A40-49B4-B29C-2FBD77CD9E26}" destId="{79B3726D-15F6-4AB6-A75A-D8C01862C443}" srcOrd="4" destOrd="0" presId="urn:microsoft.com/office/officeart/2008/layout/HorizontalMultiLevelHierarchy"/>
    <dgm:cxn modelId="{65A77FAF-48EF-4A0E-8E43-812629ABFD5D}" type="presParOf" srcId="{79B3726D-15F6-4AB6-A75A-D8C01862C443}" destId="{2A31A656-EEE7-464C-BBA7-1C4267556E9C}" srcOrd="0" destOrd="0" presId="urn:microsoft.com/office/officeart/2008/layout/HorizontalMultiLevelHierarchy"/>
    <dgm:cxn modelId="{15CA86E4-2D8C-4BF5-87C6-883D757EC78E}" type="presParOf" srcId="{3E571C51-1A40-49B4-B29C-2FBD77CD9E26}" destId="{10667CC1-F81E-486E-8DB5-10C52EDC8AD1}" srcOrd="5" destOrd="0" presId="urn:microsoft.com/office/officeart/2008/layout/HorizontalMultiLevelHierarchy"/>
    <dgm:cxn modelId="{32341F63-8861-418F-8FDF-B85AAB191C5D}" type="presParOf" srcId="{10667CC1-F81E-486E-8DB5-10C52EDC8AD1}" destId="{B0337C96-D3A7-472F-8DD6-813FDFA9B5D7}" srcOrd="0" destOrd="0" presId="urn:microsoft.com/office/officeart/2008/layout/HorizontalMultiLevelHierarchy"/>
    <dgm:cxn modelId="{E77F77E2-41B9-4F5F-BD1C-526A97C998BA}" type="presParOf" srcId="{10667CC1-F81E-486E-8DB5-10C52EDC8AD1}" destId="{15560339-25FD-487F-9FE8-EDA1BF3B5113}" srcOrd="1" destOrd="0" presId="urn:microsoft.com/office/officeart/2008/layout/HorizontalMultiLevelHierarchy"/>
    <dgm:cxn modelId="{44AB5403-E7E9-4575-80AF-B46A2156FF7E}" type="presParOf" srcId="{3E571C51-1A40-49B4-B29C-2FBD77CD9E26}" destId="{744CA4F1-0CD4-4C82-A37E-2DCFD7D5D77A}" srcOrd="6" destOrd="0" presId="urn:microsoft.com/office/officeart/2008/layout/HorizontalMultiLevelHierarchy"/>
    <dgm:cxn modelId="{4AFE14D8-401F-4710-B306-7ED6A01C8679}" type="presParOf" srcId="{744CA4F1-0CD4-4C82-A37E-2DCFD7D5D77A}" destId="{0AE6AABD-FF16-468B-99CB-4E535108922A}" srcOrd="0" destOrd="0" presId="urn:microsoft.com/office/officeart/2008/layout/HorizontalMultiLevelHierarchy"/>
    <dgm:cxn modelId="{95AE343F-C5DD-4CCA-AB1D-9652DBA2B22A}" type="presParOf" srcId="{3E571C51-1A40-49B4-B29C-2FBD77CD9E26}" destId="{F114F0B9-2573-4DB7-9B8D-12D9775A9BE4}" srcOrd="7" destOrd="0" presId="urn:microsoft.com/office/officeart/2008/layout/HorizontalMultiLevelHierarchy"/>
    <dgm:cxn modelId="{EF5AF15F-BA7C-43DB-92B0-5F85458C6687}" type="presParOf" srcId="{F114F0B9-2573-4DB7-9B8D-12D9775A9BE4}" destId="{F835B0F3-1B9E-4193-9D2F-8BA39912837C}" srcOrd="0" destOrd="0" presId="urn:microsoft.com/office/officeart/2008/layout/HorizontalMultiLevelHierarchy"/>
    <dgm:cxn modelId="{91FC472B-7EF5-4765-87D0-B0CC6772AF91}" type="presParOf" srcId="{F114F0B9-2573-4DB7-9B8D-12D9775A9BE4}" destId="{3724EF03-AF80-4EB5-80D1-191C08CB982D}" srcOrd="1" destOrd="0" presId="urn:microsoft.com/office/officeart/2008/layout/HorizontalMultiLevelHierarchy"/>
    <dgm:cxn modelId="{6A4F81F5-4ACD-4D7E-AC46-DA60B461CDFC}" type="presParOf" srcId="{6340DDA1-B30D-4D0D-A755-E181B547EFED}" destId="{5A1B06EE-865E-4D49-8C24-18EFA829C38D}" srcOrd="8" destOrd="0" presId="urn:microsoft.com/office/officeart/2008/layout/HorizontalMultiLevelHierarchy"/>
    <dgm:cxn modelId="{0D437C3C-EB74-4DD1-9876-43E0C3E01B65}" type="presParOf" srcId="{5A1B06EE-865E-4D49-8C24-18EFA829C38D}" destId="{669B38BC-4014-4BF1-B35D-05065FE0B300}" srcOrd="0" destOrd="0" presId="urn:microsoft.com/office/officeart/2008/layout/HorizontalMultiLevelHierarchy"/>
    <dgm:cxn modelId="{FA0A30A5-11D0-4C85-AEF3-7471531CB30A}" type="presParOf" srcId="{6340DDA1-B30D-4D0D-A755-E181B547EFED}" destId="{8A650625-8BF0-4954-ADCA-AD9379FE33EE}" srcOrd="9" destOrd="0" presId="urn:microsoft.com/office/officeart/2008/layout/HorizontalMultiLevelHierarchy"/>
    <dgm:cxn modelId="{3F7FBDF4-E456-491F-B6D5-34CE3C530F10}" type="presParOf" srcId="{8A650625-8BF0-4954-ADCA-AD9379FE33EE}" destId="{01A50EB6-0FC6-43E9-A449-B0A45FD9529A}" srcOrd="0" destOrd="0" presId="urn:microsoft.com/office/officeart/2008/layout/HorizontalMultiLevelHierarchy"/>
    <dgm:cxn modelId="{47A6674E-9042-4B89-BA17-AC348D955041}" type="presParOf" srcId="{8A650625-8BF0-4954-ADCA-AD9379FE33EE}" destId="{F75CA20B-6E0D-4B0C-B5E6-C5CC9E921618}" srcOrd="1" destOrd="0" presId="urn:microsoft.com/office/officeart/2008/layout/HorizontalMultiLevelHierarchy"/>
    <dgm:cxn modelId="{1781B68A-42B6-40C6-8E49-B4B0FC18AA10}" type="presParOf" srcId="{F75CA20B-6E0D-4B0C-B5E6-C5CC9E921618}" destId="{095B0EA6-56E5-4C21-9425-380560D14AC1}" srcOrd="0" destOrd="0" presId="urn:microsoft.com/office/officeart/2008/layout/HorizontalMultiLevelHierarchy"/>
    <dgm:cxn modelId="{F9886921-8859-4DEE-9F6E-82A9D6F74039}" type="presParOf" srcId="{095B0EA6-56E5-4C21-9425-380560D14AC1}" destId="{A104484D-ACD9-498C-87AB-E7915FE71F60}" srcOrd="0" destOrd="0" presId="urn:microsoft.com/office/officeart/2008/layout/HorizontalMultiLevelHierarchy"/>
    <dgm:cxn modelId="{F8BC78A1-C59A-406C-A0BE-DA2A14929DBB}" type="presParOf" srcId="{F75CA20B-6E0D-4B0C-B5E6-C5CC9E921618}" destId="{9BE9C6E9-6BE2-4FAA-AA4B-DBA690512504}" srcOrd="1" destOrd="0" presId="urn:microsoft.com/office/officeart/2008/layout/HorizontalMultiLevelHierarchy"/>
    <dgm:cxn modelId="{29C609EF-C459-4CEE-8EE4-67994663D7A0}" type="presParOf" srcId="{9BE9C6E9-6BE2-4FAA-AA4B-DBA690512504}" destId="{D6D405E0-FC25-4ED5-A376-EF3AC105475D}" srcOrd="0" destOrd="0" presId="urn:microsoft.com/office/officeart/2008/layout/HorizontalMultiLevelHierarchy"/>
    <dgm:cxn modelId="{3750106D-7C55-406A-8F31-8C493F27319C}" type="presParOf" srcId="{9BE9C6E9-6BE2-4FAA-AA4B-DBA690512504}" destId="{6C641449-AD76-42E0-A48A-4CDF9022BDF5}" srcOrd="1" destOrd="0" presId="urn:microsoft.com/office/officeart/2008/layout/HorizontalMultiLevelHierarchy"/>
    <dgm:cxn modelId="{D641CCCA-C6DA-49F8-8A27-CADFC8DC59B3}" type="presParOf" srcId="{F75CA20B-6E0D-4B0C-B5E6-C5CC9E921618}" destId="{46513F9B-B64F-4352-8A58-6CDF096BAAC7}" srcOrd="2" destOrd="0" presId="urn:microsoft.com/office/officeart/2008/layout/HorizontalMultiLevelHierarchy"/>
    <dgm:cxn modelId="{B639B999-73EC-4233-BCE9-8462CC697240}" type="presParOf" srcId="{46513F9B-B64F-4352-8A58-6CDF096BAAC7}" destId="{31D7F809-BB8C-4D11-86C6-37588D2A5522}" srcOrd="0" destOrd="0" presId="urn:microsoft.com/office/officeart/2008/layout/HorizontalMultiLevelHierarchy"/>
    <dgm:cxn modelId="{CAA0896C-D707-454C-BE0C-8C785B941DEB}" type="presParOf" srcId="{F75CA20B-6E0D-4B0C-B5E6-C5CC9E921618}" destId="{DBBEA5A4-7AD6-4D1F-9ADF-4A7257F0D224}" srcOrd="3" destOrd="0" presId="urn:microsoft.com/office/officeart/2008/layout/HorizontalMultiLevelHierarchy"/>
    <dgm:cxn modelId="{2DF462DD-F2DC-42F3-8BA6-2D3B2080780C}" type="presParOf" srcId="{DBBEA5A4-7AD6-4D1F-9ADF-4A7257F0D224}" destId="{4A75FF5A-4417-4965-BBF3-CB901FF8073B}" srcOrd="0" destOrd="0" presId="urn:microsoft.com/office/officeart/2008/layout/HorizontalMultiLevelHierarchy"/>
    <dgm:cxn modelId="{37A10883-550F-402B-96FF-7DBDDCC06B2E}" type="presParOf" srcId="{DBBEA5A4-7AD6-4D1F-9ADF-4A7257F0D224}" destId="{F3F27DA7-7DC7-4FAA-B81E-F5382EFDC93C}" srcOrd="1" destOrd="0" presId="urn:microsoft.com/office/officeart/2008/layout/HorizontalMultiLevelHierarchy"/>
    <dgm:cxn modelId="{F5EF01BE-930E-41CB-9F7E-1314077C2A95}" type="presParOf" srcId="{F75CA20B-6E0D-4B0C-B5E6-C5CC9E921618}" destId="{8D9FCF95-AB3E-48F9-96C8-AC8D19381A31}" srcOrd="4" destOrd="0" presId="urn:microsoft.com/office/officeart/2008/layout/HorizontalMultiLevelHierarchy"/>
    <dgm:cxn modelId="{08CB5286-6445-473E-AFC0-3A485BE7C156}" type="presParOf" srcId="{8D9FCF95-AB3E-48F9-96C8-AC8D19381A31}" destId="{069CC173-FF52-44E6-AE8E-99F81A2B277D}" srcOrd="0" destOrd="0" presId="urn:microsoft.com/office/officeart/2008/layout/HorizontalMultiLevelHierarchy"/>
    <dgm:cxn modelId="{C24DFF2B-2257-4281-A703-EC65F03B05D0}" type="presParOf" srcId="{F75CA20B-6E0D-4B0C-B5E6-C5CC9E921618}" destId="{E58E5637-01C4-4E98-AC54-87E0F2552690}" srcOrd="5" destOrd="0" presId="urn:microsoft.com/office/officeart/2008/layout/HorizontalMultiLevelHierarchy"/>
    <dgm:cxn modelId="{A1E3D930-52C2-4B36-A645-236FA0A292E8}" type="presParOf" srcId="{E58E5637-01C4-4E98-AC54-87E0F2552690}" destId="{1AB52C0A-A0FA-405A-96F5-578876F35B4D}" srcOrd="0" destOrd="0" presId="urn:microsoft.com/office/officeart/2008/layout/HorizontalMultiLevelHierarchy"/>
    <dgm:cxn modelId="{00699F83-FC9E-493E-9BA6-B98B3EB34F05}" type="presParOf" srcId="{E58E5637-01C4-4E98-AC54-87E0F2552690}" destId="{5F596136-0F45-42AD-84AF-383F5D247518}" srcOrd="1" destOrd="0" presId="urn:microsoft.com/office/officeart/2008/layout/HorizontalMultiLevelHierarchy"/>
    <dgm:cxn modelId="{785C1BE9-113B-4FC2-A2CB-A46CDD7E7BCF}" type="presParOf" srcId="{F75CA20B-6E0D-4B0C-B5E6-C5CC9E921618}" destId="{6D428648-0A44-4284-A741-FF1458619F9D}" srcOrd="6" destOrd="0" presId="urn:microsoft.com/office/officeart/2008/layout/HorizontalMultiLevelHierarchy"/>
    <dgm:cxn modelId="{81CA68E6-3E80-4627-8CFC-9647EB2CEC2E}" type="presParOf" srcId="{6D428648-0A44-4284-A741-FF1458619F9D}" destId="{CC50855A-9B7C-4B9B-B1DD-850EDC882489}" srcOrd="0" destOrd="0" presId="urn:microsoft.com/office/officeart/2008/layout/HorizontalMultiLevelHierarchy"/>
    <dgm:cxn modelId="{027E0911-2FF2-4141-949C-8C51E42A3C63}" type="presParOf" srcId="{F75CA20B-6E0D-4B0C-B5E6-C5CC9E921618}" destId="{06E5BCC9-C5D6-4CA7-B389-C6656C04D943}" srcOrd="7" destOrd="0" presId="urn:microsoft.com/office/officeart/2008/layout/HorizontalMultiLevelHierarchy"/>
    <dgm:cxn modelId="{48D6FE8E-28C4-4DC7-903D-770E08EECBF7}" type="presParOf" srcId="{06E5BCC9-C5D6-4CA7-B389-C6656C04D943}" destId="{1F04EE9E-D8A8-472F-9477-3EECCD5C8FF4}" srcOrd="0" destOrd="0" presId="urn:microsoft.com/office/officeart/2008/layout/HorizontalMultiLevelHierarchy"/>
    <dgm:cxn modelId="{E5D7967A-111C-419A-AF8C-961E3FB28D53}" type="presParOf" srcId="{06E5BCC9-C5D6-4CA7-B389-C6656C04D943}" destId="{2A311164-4EDB-45C9-9858-3CC5734A90CF}" srcOrd="1" destOrd="0" presId="urn:microsoft.com/office/officeart/2008/layout/HorizontalMultiLevelHierarchy"/>
    <dgm:cxn modelId="{309395AC-7B97-49D1-9BE4-64CA768E75F6}" type="presParOf" srcId="{6340DDA1-B30D-4D0D-A755-E181B547EFED}" destId="{F1ED794E-8D5D-4B11-A05F-3BE0CB9B3DA5}" srcOrd="10" destOrd="0" presId="urn:microsoft.com/office/officeart/2008/layout/HorizontalMultiLevelHierarchy"/>
    <dgm:cxn modelId="{C52EAE22-F61B-4488-BE1A-F8E7C9B10DDB}" type="presParOf" srcId="{F1ED794E-8D5D-4B11-A05F-3BE0CB9B3DA5}" destId="{EE7A48AC-42EC-4472-AC38-2E883509603F}" srcOrd="0" destOrd="0" presId="urn:microsoft.com/office/officeart/2008/layout/HorizontalMultiLevelHierarchy"/>
    <dgm:cxn modelId="{93B29F6B-2F4F-4A32-A0F8-983580DDFEF6}" type="presParOf" srcId="{6340DDA1-B30D-4D0D-A755-E181B547EFED}" destId="{648E44C2-5BD9-461C-BDD3-C70B48B6BFF4}" srcOrd="11" destOrd="0" presId="urn:microsoft.com/office/officeart/2008/layout/HorizontalMultiLevelHierarchy"/>
    <dgm:cxn modelId="{7E0FB9F6-506E-4F1F-BD33-64BDD9478ED8}" type="presParOf" srcId="{648E44C2-5BD9-461C-BDD3-C70B48B6BFF4}" destId="{24EE8A6C-77B8-4088-B2A3-34F40B54F776}" srcOrd="0" destOrd="0" presId="urn:microsoft.com/office/officeart/2008/layout/HorizontalMultiLevelHierarchy"/>
    <dgm:cxn modelId="{DFB1DCF3-EC88-4E29-9A5B-AD28315FB009}" type="presParOf" srcId="{648E44C2-5BD9-461C-BDD3-C70B48B6BFF4}" destId="{B89B37DC-75AA-4F36-9A57-0EE96BBBC3B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D794E-8D5D-4B11-A05F-3BE0CB9B3DA5}">
      <dsp:nvSpPr>
        <dsp:cNvPr id="0" name=""/>
        <dsp:cNvSpPr/>
      </dsp:nvSpPr>
      <dsp:spPr>
        <a:xfrm>
          <a:off x="1385705" y="4386164"/>
          <a:ext cx="390105" cy="4088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52" y="0"/>
              </a:lnTo>
              <a:lnTo>
                <a:pt x="195052" y="4088373"/>
              </a:lnTo>
              <a:lnTo>
                <a:pt x="390105" y="40883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1478084" y="6327678"/>
        <a:ext cx="205347" cy="205347"/>
      </dsp:txXfrm>
    </dsp:sp>
    <dsp:sp modelId="{6D428648-0A44-4284-A741-FF1458619F9D}">
      <dsp:nvSpPr>
        <dsp:cNvPr id="0" name=""/>
        <dsp:cNvSpPr/>
      </dsp:nvSpPr>
      <dsp:spPr>
        <a:xfrm>
          <a:off x="3726336" y="7731197"/>
          <a:ext cx="380684" cy="772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342" y="0"/>
              </a:lnTo>
              <a:lnTo>
                <a:pt x="190342" y="772949"/>
              </a:lnTo>
              <a:lnTo>
                <a:pt x="380684" y="7729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895138" y="8096132"/>
        <a:ext cx="43080" cy="43080"/>
      </dsp:txXfrm>
    </dsp:sp>
    <dsp:sp modelId="{8D9FCF95-AB3E-48F9-96C8-AC8D19381A31}">
      <dsp:nvSpPr>
        <dsp:cNvPr id="0" name=""/>
        <dsp:cNvSpPr/>
      </dsp:nvSpPr>
      <dsp:spPr>
        <a:xfrm>
          <a:off x="3726336" y="7685477"/>
          <a:ext cx="3834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1726" y="45720"/>
              </a:lnTo>
              <a:lnTo>
                <a:pt x="191726" y="121469"/>
              </a:lnTo>
              <a:lnTo>
                <a:pt x="383453" y="1214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08291" y="7721426"/>
        <a:ext cx="19543" cy="19543"/>
      </dsp:txXfrm>
    </dsp:sp>
    <dsp:sp modelId="{46513F9B-B64F-4352-8A58-6CDF096BAAC7}">
      <dsp:nvSpPr>
        <dsp:cNvPr id="0" name=""/>
        <dsp:cNvSpPr/>
      </dsp:nvSpPr>
      <dsp:spPr>
        <a:xfrm>
          <a:off x="3726336" y="7105197"/>
          <a:ext cx="389383" cy="625999"/>
        </a:xfrm>
        <a:custGeom>
          <a:avLst/>
          <a:gdLst/>
          <a:ahLst/>
          <a:cxnLst/>
          <a:rect l="0" t="0" r="0" b="0"/>
          <a:pathLst>
            <a:path>
              <a:moveTo>
                <a:pt x="0" y="625999"/>
              </a:moveTo>
              <a:lnTo>
                <a:pt x="194691" y="625999"/>
              </a:lnTo>
              <a:lnTo>
                <a:pt x="194691" y="0"/>
              </a:lnTo>
              <a:lnTo>
                <a:pt x="38938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02597" y="7399767"/>
        <a:ext cx="36861" cy="36861"/>
      </dsp:txXfrm>
    </dsp:sp>
    <dsp:sp modelId="{095B0EA6-56E5-4C21-9425-380560D14AC1}">
      <dsp:nvSpPr>
        <dsp:cNvPr id="0" name=""/>
        <dsp:cNvSpPr/>
      </dsp:nvSpPr>
      <dsp:spPr>
        <a:xfrm>
          <a:off x="3726336" y="6446865"/>
          <a:ext cx="389090" cy="1284332"/>
        </a:xfrm>
        <a:custGeom>
          <a:avLst/>
          <a:gdLst/>
          <a:ahLst/>
          <a:cxnLst/>
          <a:rect l="0" t="0" r="0" b="0"/>
          <a:pathLst>
            <a:path>
              <a:moveTo>
                <a:pt x="0" y="1284332"/>
              </a:moveTo>
              <a:lnTo>
                <a:pt x="194545" y="1284332"/>
              </a:lnTo>
              <a:lnTo>
                <a:pt x="194545" y="0"/>
              </a:lnTo>
              <a:lnTo>
                <a:pt x="38909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887332" y="7055482"/>
        <a:ext cx="67098" cy="67098"/>
      </dsp:txXfrm>
    </dsp:sp>
    <dsp:sp modelId="{5A1B06EE-865E-4D49-8C24-18EFA829C38D}">
      <dsp:nvSpPr>
        <dsp:cNvPr id="0" name=""/>
        <dsp:cNvSpPr/>
      </dsp:nvSpPr>
      <dsp:spPr>
        <a:xfrm>
          <a:off x="1385705" y="4386164"/>
          <a:ext cx="390105" cy="3345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52" y="0"/>
              </a:lnTo>
              <a:lnTo>
                <a:pt x="195052" y="3345033"/>
              </a:lnTo>
              <a:lnTo>
                <a:pt x="390105" y="33450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1496565" y="5974488"/>
        <a:ext cx="168385" cy="168385"/>
      </dsp:txXfrm>
    </dsp:sp>
    <dsp:sp modelId="{744CA4F1-0CD4-4C82-A37E-2DCFD7D5D77A}">
      <dsp:nvSpPr>
        <dsp:cNvPr id="0" name=""/>
        <dsp:cNvSpPr/>
      </dsp:nvSpPr>
      <dsp:spPr>
        <a:xfrm>
          <a:off x="3799461" y="3704687"/>
          <a:ext cx="305413" cy="1982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706" y="0"/>
              </a:lnTo>
              <a:lnTo>
                <a:pt x="152706" y="1982334"/>
              </a:lnTo>
              <a:lnTo>
                <a:pt x="305413" y="19823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3902025" y="4645712"/>
        <a:ext cx="100286" cy="100286"/>
      </dsp:txXfrm>
    </dsp:sp>
    <dsp:sp modelId="{79B3726D-15F6-4AB6-A75A-D8C01862C443}">
      <dsp:nvSpPr>
        <dsp:cNvPr id="0" name=""/>
        <dsp:cNvSpPr/>
      </dsp:nvSpPr>
      <dsp:spPr>
        <a:xfrm>
          <a:off x="3799461" y="3704687"/>
          <a:ext cx="305413" cy="1169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706" y="0"/>
              </a:lnTo>
              <a:lnTo>
                <a:pt x="152706" y="1169774"/>
              </a:lnTo>
              <a:lnTo>
                <a:pt x="305413" y="11697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21943" y="4259350"/>
        <a:ext cx="60449" cy="60449"/>
      </dsp:txXfrm>
    </dsp:sp>
    <dsp:sp modelId="{F7DCA928-88BE-4706-8A5A-8CDE87C48827}">
      <dsp:nvSpPr>
        <dsp:cNvPr id="0" name=""/>
        <dsp:cNvSpPr/>
      </dsp:nvSpPr>
      <dsp:spPr>
        <a:xfrm>
          <a:off x="3799461" y="3704687"/>
          <a:ext cx="329638" cy="416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819" y="0"/>
              </a:lnTo>
              <a:lnTo>
                <a:pt x="164819" y="416942"/>
              </a:lnTo>
              <a:lnTo>
                <a:pt x="329638" y="416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50993" y="3899871"/>
        <a:ext cx="26575" cy="26575"/>
      </dsp:txXfrm>
    </dsp:sp>
    <dsp:sp modelId="{8BCED0BC-CD69-49D6-8444-A196E9C77D7D}">
      <dsp:nvSpPr>
        <dsp:cNvPr id="0" name=""/>
        <dsp:cNvSpPr/>
      </dsp:nvSpPr>
      <dsp:spPr>
        <a:xfrm>
          <a:off x="3799461" y="3275512"/>
          <a:ext cx="305159" cy="429175"/>
        </a:xfrm>
        <a:custGeom>
          <a:avLst/>
          <a:gdLst/>
          <a:ahLst/>
          <a:cxnLst/>
          <a:rect l="0" t="0" r="0" b="0"/>
          <a:pathLst>
            <a:path>
              <a:moveTo>
                <a:pt x="0" y="429175"/>
              </a:moveTo>
              <a:lnTo>
                <a:pt x="152579" y="429175"/>
              </a:lnTo>
              <a:lnTo>
                <a:pt x="152579" y="0"/>
              </a:lnTo>
              <a:lnTo>
                <a:pt x="30515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38876" y="3476935"/>
        <a:ext cx="26330" cy="26330"/>
      </dsp:txXfrm>
    </dsp:sp>
    <dsp:sp modelId="{822BA7D7-9C9C-4F94-B1BC-04DA6B2E96F6}">
      <dsp:nvSpPr>
        <dsp:cNvPr id="0" name=""/>
        <dsp:cNvSpPr/>
      </dsp:nvSpPr>
      <dsp:spPr>
        <a:xfrm>
          <a:off x="1385705" y="3704687"/>
          <a:ext cx="463230" cy="681476"/>
        </a:xfrm>
        <a:custGeom>
          <a:avLst/>
          <a:gdLst/>
          <a:ahLst/>
          <a:cxnLst/>
          <a:rect l="0" t="0" r="0" b="0"/>
          <a:pathLst>
            <a:path>
              <a:moveTo>
                <a:pt x="0" y="681476"/>
              </a:moveTo>
              <a:lnTo>
                <a:pt x="231615" y="681476"/>
              </a:lnTo>
              <a:lnTo>
                <a:pt x="231615" y="0"/>
              </a:lnTo>
              <a:lnTo>
                <a:pt x="4632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1596720" y="4024826"/>
        <a:ext cx="41200" cy="41200"/>
      </dsp:txXfrm>
    </dsp:sp>
    <dsp:sp modelId="{62647EBD-C0D7-40C9-B263-B98851257002}">
      <dsp:nvSpPr>
        <dsp:cNvPr id="0" name=""/>
        <dsp:cNvSpPr/>
      </dsp:nvSpPr>
      <dsp:spPr>
        <a:xfrm>
          <a:off x="1879441" y="1784472"/>
          <a:ext cx="1846894" cy="1115736"/>
        </a:xfrm>
        <a:custGeom>
          <a:avLst/>
          <a:gdLst/>
          <a:ahLst/>
          <a:cxnLst/>
          <a:rect l="0" t="0" r="0" b="0"/>
          <a:pathLst>
            <a:path>
              <a:moveTo>
                <a:pt x="1846894" y="0"/>
              </a:moveTo>
              <a:lnTo>
                <a:pt x="0" y="1115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700" kern="1200"/>
        </a:p>
      </dsp:txBody>
      <dsp:txXfrm>
        <a:off x="2748945" y="2288396"/>
        <a:ext cx="107887" cy="107887"/>
      </dsp:txXfrm>
    </dsp:sp>
    <dsp:sp modelId="{64EE8268-ADCC-4B8A-B4F9-0A6524E38F00}">
      <dsp:nvSpPr>
        <dsp:cNvPr id="0" name=""/>
        <dsp:cNvSpPr/>
      </dsp:nvSpPr>
      <dsp:spPr>
        <a:xfrm>
          <a:off x="3726336" y="1784472"/>
          <a:ext cx="390105" cy="371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52" y="0"/>
              </a:lnTo>
              <a:lnTo>
                <a:pt x="195052" y="371670"/>
              </a:lnTo>
              <a:lnTo>
                <a:pt x="390105" y="3716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07918" y="1956837"/>
        <a:ext cx="26940" cy="26940"/>
      </dsp:txXfrm>
    </dsp:sp>
    <dsp:sp modelId="{ADB6A046-D56E-4486-9E5B-2485A4B76AB8}">
      <dsp:nvSpPr>
        <dsp:cNvPr id="0" name=""/>
        <dsp:cNvSpPr/>
      </dsp:nvSpPr>
      <dsp:spPr>
        <a:xfrm>
          <a:off x="3726336" y="1412802"/>
          <a:ext cx="390105" cy="371670"/>
        </a:xfrm>
        <a:custGeom>
          <a:avLst/>
          <a:gdLst/>
          <a:ahLst/>
          <a:cxnLst/>
          <a:rect l="0" t="0" r="0" b="0"/>
          <a:pathLst>
            <a:path>
              <a:moveTo>
                <a:pt x="0" y="371670"/>
              </a:moveTo>
              <a:lnTo>
                <a:pt x="195052" y="371670"/>
              </a:lnTo>
              <a:lnTo>
                <a:pt x="195052" y="0"/>
              </a:lnTo>
              <a:lnTo>
                <a:pt x="39010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907918" y="1585166"/>
        <a:ext cx="26940" cy="26940"/>
      </dsp:txXfrm>
    </dsp:sp>
    <dsp:sp modelId="{7B8D09F9-22A8-4B27-BEF2-3E10E05932D5}">
      <dsp:nvSpPr>
        <dsp:cNvPr id="0" name=""/>
        <dsp:cNvSpPr/>
      </dsp:nvSpPr>
      <dsp:spPr>
        <a:xfrm>
          <a:off x="3726336" y="628012"/>
          <a:ext cx="392016" cy="1156459"/>
        </a:xfrm>
        <a:custGeom>
          <a:avLst/>
          <a:gdLst/>
          <a:ahLst/>
          <a:cxnLst/>
          <a:rect l="0" t="0" r="0" b="0"/>
          <a:pathLst>
            <a:path>
              <a:moveTo>
                <a:pt x="0" y="1156459"/>
              </a:moveTo>
              <a:lnTo>
                <a:pt x="196008" y="1156459"/>
              </a:lnTo>
              <a:lnTo>
                <a:pt x="196008" y="0"/>
              </a:lnTo>
              <a:lnTo>
                <a:pt x="39201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891817" y="1175715"/>
        <a:ext cx="61054" cy="61054"/>
      </dsp:txXfrm>
    </dsp:sp>
    <dsp:sp modelId="{C131F226-7E01-4DBF-A178-CF8E95FA6925}">
      <dsp:nvSpPr>
        <dsp:cNvPr id="0" name=""/>
        <dsp:cNvSpPr/>
      </dsp:nvSpPr>
      <dsp:spPr>
        <a:xfrm>
          <a:off x="1385705" y="1784472"/>
          <a:ext cx="390105" cy="2601692"/>
        </a:xfrm>
        <a:custGeom>
          <a:avLst/>
          <a:gdLst/>
          <a:ahLst/>
          <a:cxnLst/>
          <a:rect l="0" t="0" r="0" b="0"/>
          <a:pathLst>
            <a:path>
              <a:moveTo>
                <a:pt x="0" y="2601692"/>
              </a:moveTo>
              <a:lnTo>
                <a:pt x="195052" y="2601692"/>
              </a:lnTo>
              <a:lnTo>
                <a:pt x="195052" y="0"/>
              </a:lnTo>
              <a:lnTo>
                <a:pt x="3901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/>
        </a:p>
      </dsp:txBody>
      <dsp:txXfrm>
        <a:off x="1514988" y="3019549"/>
        <a:ext cx="131538" cy="131538"/>
      </dsp:txXfrm>
    </dsp:sp>
    <dsp:sp modelId="{F64A5088-8D8C-4E91-A925-552BFCEEAF62}">
      <dsp:nvSpPr>
        <dsp:cNvPr id="0" name=""/>
        <dsp:cNvSpPr/>
      </dsp:nvSpPr>
      <dsp:spPr>
        <a:xfrm>
          <a:off x="1385705" y="1041131"/>
          <a:ext cx="390105" cy="3345033"/>
        </a:xfrm>
        <a:custGeom>
          <a:avLst/>
          <a:gdLst/>
          <a:ahLst/>
          <a:cxnLst/>
          <a:rect l="0" t="0" r="0" b="0"/>
          <a:pathLst>
            <a:path>
              <a:moveTo>
                <a:pt x="0" y="3345033"/>
              </a:moveTo>
              <a:lnTo>
                <a:pt x="195052" y="3345033"/>
              </a:lnTo>
              <a:lnTo>
                <a:pt x="195052" y="0"/>
              </a:lnTo>
              <a:lnTo>
                <a:pt x="3901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1496565" y="2629455"/>
        <a:ext cx="168385" cy="168385"/>
      </dsp:txXfrm>
    </dsp:sp>
    <dsp:sp modelId="{885DD754-5A4B-4773-9EE0-BFDBA187FA24}">
      <dsp:nvSpPr>
        <dsp:cNvPr id="0" name=""/>
        <dsp:cNvSpPr/>
      </dsp:nvSpPr>
      <dsp:spPr>
        <a:xfrm>
          <a:off x="1385705" y="297791"/>
          <a:ext cx="390105" cy="4088373"/>
        </a:xfrm>
        <a:custGeom>
          <a:avLst/>
          <a:gdLst/>
          <a:ahLst/>
          <a:cxnLst/>
          <a:rect l="0" t="0" r="0" b="0"/>
          <a:pathLst>
            <a:path>
              <a:moveTo>
                <a:pt x="0" y="4088373"/>
              </a:moveTo>
              <a:lnTo>
                <a:pt x="195052" y="4088373"/>
              </a:lnTo>
              <a:lnTo>
                <a:pt x="195052" y="0"/>
              </a:lnTo>
              <a:lnTo>
                <a:pt x="3901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200" kern="1200"/>
        </a:p>
      </dsp:txBody>
      <dsp:txXfrm>
        <a:off x="1478084" y="2239304"/>
        <a:ext cx="205347" cy="205347"/>
      </dsp:txXfrm>
    </dsp:sp>
    <dsp:sp modelId="{9229BFC9-6961-4909-9012-77AEE428EB59}">
      <dsp:nvSpPr>
        <dsp:cNvPr id="0" name=""/>
        <dsp:cNvSpPr/>
      </dsp:nvSpPr>
      <dsp:spPr>
        <a:xfrm rot="16200000">
          <a:off x="-476558" y="4088828"/>
          <a:ext cx="3129855" cy="5946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/>
            <a:t>Ruta de Atención en caso de sospecha o amenaza de maltrato </a:t>
          </a:r>
          <a:r>
            <a:rPr lang="es-CO" sz="1500" kern="1200" dirty="0" smtClean="0"/>
            <a:t>Psicológico</a:t>
          </a:r>
          <a:endParaRPr lang="es-CO" sz="1500" kern="1200" dirty="0"/>
        </a:p>
      </dsp:txBody>
      <dsp:txXfrm>
        <a:off x="-476558" y="4088828"/>
        <a:ext cx="3129855" cy="594672"/>
      </dsp:txXfrm>
    </dsp:sp>
    <dsp:sp modelId="{B33E53A3-BE5D-4F0D-AD04-88BDB1C064F6}">
      <dsp:nvSpPr>
        <dsp:cNvPr id="0" name=""/>
        <dsp:cNvSpPr/>
      </dsp:nvSpPr>
      <dsp:spPr>
        <a:xfrm>
          <a:off x="1775810" y="454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1. El Docente o cualquier funcionario del CDI que observa, conoce o sospecha de signos de maltrato </a:t>
          </a:r>
          <a:r>
            <a:rPr lang="es-CO" sz="600" kern="1200" dirty="0" smtClean="0"/>
            <a:t>Psicológico </a:t>
          </a:r>
          <a:r>
            <a:rPr lang="es-CO" sz="600" kern="1200" dirty="0" smtClean="0"/>
            <a:t>en algún niño o niña o situaciones  que predisponen su ocurrencia debe:</a:t>
          </a:r>
          <a:endParaRPr lang="es-CO" sz="600" kern="1200" dirty="0"/>
        </a:p>
      </dsp:txBody>
      <dsp:txXfrm>
        <a:off x="1775810" y="454"/>
        <a:ext cx="1950525" cy="594672"/>
      </dsp:txXfrm>
    </dsp:sp>
    <dsp:sp modelId="{8E3402B9-E6BF-4F76-8F0A-723440729E81}">
      <dsp:nvSpPr>
        <dsp:cNvPr id="0" name=""/>
        <dsp:cNvSpPr/>
      </dsp:nvSpPr>
      <dsp:spPr>
        <a:xfrm>
          <a:off x="1775810" y="743795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2. Remitir el caso al Psicólogo del CDI quien entrevista al niño o la madre o cuidador del mismo</a:t>
          </a:r>
          <a:endParaRPr lang="es-CO" sz="800" kern="1200" dirty="0"/>
        </a:p>
      </dsp:txBody>
      <dsp:txXfrm>
        <a:off x="1775810" y="743795"/>
        <a:ext cx="1950525" cy="594672"/>
      </dsp:txXfrm>
    </dsp:sp>
    <dsp:sp modelId="{F13A455C-0420-4597-9539-11981138B095}">
      <dsp:nvSpPr>
        <dsp:cNvPr id="0" name=""/>
        <dsp:cNvSpPr/>
      </dsp:nvSpPr>
      <dsp:spPr>
        <a:xfrm>
          <a:off x="1775810" y="1487136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3. Si los hallazgos son significativos remite el caso  a: </a:t>
          </a:r>
          <a:endParaRPr lang="es-CO" sz="800" kern="1200" dirty="0"/>
        </a:p>
      </dsp:txBody>
      <dsp:txXfrm>
        <a:off x="1775810" y="1487136"/>
        <a:ext cx="1950525" cy="594672"/>
      </dsp:txXfrm>
    </dsp:sp>
    <dsp:sp modelId="{2337981E-423F-4ADF-AAFE-636901F07818}">
      <dsp:nvSpPr>
        <dsp:cNvPr id="0" name=""/>
        <dsp:cNvSpPr/>
      </dsp:nvSpPr>
      <dsp:spPr>
        <a:xfrm>
          <a:off x="4118352" y="330676"/>
          <a:ext cx="1950525" cy="594672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Comisaria de Familia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7406983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err="1" smtClean="0"/>
            <a:t>Cra</a:t>
          </a:r>
          <a:r>
            <a:rPr lang="es-CO" sz="800" kern="1200" dirty="0" smtClean="0"/>
            <a:t> 11 N° 6-25</a:t>
          </a:r>
          <a:endParaRPr lang="es-CO" sz="800" kern="1200" dirty="0"/>
        </a:p>
      </dsp:txBody>
      <dsp:txXfrm>
        <a:off x="4118352" y="330676"/>
        <a:ext cx="1950525" cy="594672"/>
      </dsp:txXfrm>
    </dsp:sp>
    <dsp:sp modelId="{6D03B50D-AAEF-4F8C-812B-8198198B6A2E}">
      <dsp:nvSpPr>
        <dsp:cNvPr id="0" name=""/>
        <dsp:cNvSpPr/>
      </dsp:nvSpPr>
      <dsp:spPr>
        <a:xfrm>
          <a:off x="4116441" y="1115465"/>
          <a:ext cx="1950525" cy="594672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Centro Zonal Tunja 2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7401914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Calle 22 No. 9 – 22</a:t>
          </a:r>
          <a:endParaRPr lang="es-CO" sz="800" kern="1200" dirty="0"/>
        </a:p>
      </dsp:txBody>
      <dsp:txXfrm>
        <a:off x="4116441" y="1115465"/>
        <a:ext cx="1950525" cy="594672"/>
      </dsp:txXfrm>
    </dsp:sp>
    <dsp:sp modelId="{91790E6F-1A6E-4122-A067-0F7B3573B04B}">
      <dsp:nvSpPr>
        <dsp:cNvPr id="0" name=""/>
        <dsp:cNvSpPr/>
      </dsp:nvSpPr>
      <dsp:spPr>
        <a:xfrm>
          <a:off x="4116441" y="1858806"/>
          <a:ext cx="1950525" cy="594672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ICBF Regional Boyacá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7450715  -  7450721</a:t>
          </a:r>
          <a:endParaRPr lang="es-CO" sz="900" kern="1200" dirty="0"/>
        </a:p>
      </dsp:txBody>
      <dsp:txXfrm>
        <a:off x="4116441" y="1858806"/>
        <a:ext cx="1950525" cy="594672"/>
      </dsp:txXfrm>
    </dsp:sp>
    <dsp:sp modelId="{E810C5E1-C5FD-49DC-9504-F4B53257B17E}">
      <dsp:nvSpPr>
        <dsp:cNvPr id="0" name=""/>
        <dsp:cNvSpPr/>
      </dsp:nvSpPr>
      <dsp:spPr>
        <a:xfrm>
          <a:off x="1879441" y="2602872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3.1 Si no se logra establecer la amenaza o vulneración de los derechos del niño o niña del CDI el Psicólogo hará seguimiento constante al caso</a:t>
          </a:r>
          <a:endParaRPr lang="es-CO" sz="700" kern="1200" dirty="0"/>
        </a:p>
      </dsp:txBody>
      <dsp:txXfrm>
        <a:off x="1879441" y="2602872"/>
        <a:ext cx="1950525" cy="594672"/>
      </dsp:txXfrm>
    </dsp:sp>
    <dsp:sp modelId="{D1CAE065-4F51-4359-82FD-F97C323529A2}">
      <dsp:nvSpPr>
        <dsp:cNvPr id="0" name=""/>
        <dsp:cNvSpPr/>
      </dsp:nvSpPr>
      <dsp:spPr>
        <a:xfrm>
          <a:off x="1848935" y="3407351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4. Otras Instituciones encargadas de investigar, </a:t>
          </a:r>
          <a:r>
            <a:rPr lang="es-CO" sz="700" kern="1200" dirty="0" err="1" smtClean="0"/>
            <a:t>recepcionar</a:t>
          </a:r>
          <a:r>
            <a:rPr lang="es-CO" sz="700" kern="1200" dirty="0" smtClean="0"/>
            <a:t> la denuncia, ofrecer medidas de protección y realizar procesos de apoyo judicial son</a:t>
          </a:r>
          <a:r>
            <a:rPr lang="es-CO" sz="600" kern="1200" dirty="0" smtClean="0"/>
            <a:t>:</a:t>
          </a:r>
          <a:endParaRPr lang="es-CO" sz="600" kern="1200" dirty="0"/>
        </a:p>
      </dsp:txBody>
      <dsp:txXfrm>
        <a:off x="1848935" y="3407351"/>
        <a:ext cx="1950525" cy="594672"/>
      </dsp:txXfrm>
    </dsp:sp>
    <dsp:sp modelId="{AB9B0B00-4BFC-4C98-B561-963E97F96D60}">
      <dsp:nvSpPr>
        <dsp:cNvPr id="0" name=""/>
        <dsp:cNvSpPr/>
      </dsp:nvSpPr>
      <dsp:spPr>
        <a:xfrm>
          <a:off x="4104621" y="2978176"/>
          <a:ext cx="1950525" cy="594672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Policía de Infancia y Adolescencia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123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7424344 EXT 113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err="1" smtClean="0"/>
            <a:t>Cra</a:t>
          </a:r>
          <a:r>
            <a:rPr lang="es-CO" sz="700" kern="1200" dirty="0" smtClean="0"/>
            <a:t> 9ª N° 14 B 61</a:t>
          </a:r>
          <a:endParaRPr lang="es-CO" sz="700" kern="1200" dirty="0"/>
        </a:p>
      </dsp:txBody>
      <dsp:txXfrm>
        <a:off x="4104621" y="2978176"/>
        <a:ext cx="1950525" cy="594672"/>
      </dsp:txXfrm>
    </dsp:sp>
    <dsp:sp modelId="{1BDE1F10-00A3-4F08-9BA6-308DBF69925F}">
      <dsp:nvSpPr>
        <dsp:cNvPr id="0" name=""/>
        <dsp:cNvSpPr/>
      </dsp:nvSpPr>
      <dsp:spPr>
        <a:xfrm>
          <a:off x="4129100" y="3824294"/>
          <a:ext cx="1950525" cy="594672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Casa de Justicia Tunja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7430997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Transversal 15 N° 20-65</a:t>
          </a:r>
        </a:p>
      </dsp:txBody>
      <dsp:txXfrm>
        <a:off x="4129100" y="3824294"/>
        <a:ext cx="1950525" cy="594672"/>
      </dsp:txXfrm>
    </dsp:sp>
    <dsp:sp modelId="{B0337C96-D3A7-472F-8DD6-813FDFA9B5D7}">
      <dsp:nvSpPr>
        <dsp:cNvPr id="0" name=""/>
        <dsp:cNvSpPr/>
      </dsp:nvSpPr>
      <dsp:spPr>
        <a:xfrm>
          <a:off x="4104874" y="4577126"/>
          <a:ext cx="1950525" cy="594672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URI Fiscalía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7403191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err="1" smtClean="0"/>
            <a:t>Cra</a:t>
          </a:r>
          <a:r>
            <a:rPr lang="es-CO" sz="800" kern="1200" dirty="0" smtClean="0"/>
            <a:t> 10ª N 27-67</a:t>
          </a:r>
          <a:endParaRPr lang="es-CO" sz="800" kern="1200" dirty="0"/>
        </a:p>
      </dsp:txBody>
      <dsp:txXfrm>
        <a:off x="4104874" y="4577126"/>
        <a:ext cx="1950525" cy="594672"/>
      </dsp:txXfrm>
    </dsp:sp>
    <dsp:sp modelId="{F835B0F3-1B9E-4193-9D2F-8BA39912837C}">
      <dsp:nvSpPr>
        <dsp:cNvPr id="0" name=""/>
        <dsp:cNvSpPr/>
      </dsp:nvSpPr>
      <dsp:spPr>
        <a:xfrm>
          <a:off x="4104874" y="5389686"/>
          <a:ext cx="1950525" cy="594672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Medicina Legal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7443253/54 4069944/77 extensión 3800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Antiguo Hospital Calle 24 N° 5-00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600" kern="1200" dirty="0"/>
        </a:p>
      </dsp:txBody>
      <dsp:txXfrm>
        <a:off x="4104874" y="5389686"/>
        <a:ext cx="1950525" cy="594672"/>
      </dsp:txXfrm>
    </dsp:sp>
    <dsp:sp modelId="{01A50EB6-0FC6-43E9-A449-B0A45FD9529A}">
      <dsp:nvSpPr>
        <dsp:cNvPr id="0" name=""/>
        <dsp:cNvSpPr/>
      </dsp:nvSpPr>
      <dsp:spPr>
        <a:xfrm>
          <a:off x="1775810" y="7433861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00" kern="1200" dirty="0" smtClean="0"/>
            <a:t>5. Luego estas instituciones realizan medidas de restablecimiento de derechos y acciones para prevenir, garantizar y restablecer los derechos de los niños y las niñas afectados. Todo según la ley 1098 de 2006, y según esta pueden realizar las siguientes medidas:</a:t>
          </a:r>
          <a:endParaRPr lang="es-CO" sz="600" kern="1200" dirty="0"/>
        </a:p>
      </dsp:txBody>
      <dsp:txXfrm>
        <a:off x="1775810" y="7433861"/>
        <a:ext cx="1950525" cy="594672"/>
      </dsp:txXfrm>
    </dsp:sp>
    <dsp:sp modelId="{D6D405E0-FC25-4ED5-A376-EF3AC105475D}">
      <dsp:nvSpPr>
        <dsp:cNvPr id="0" name=""/>
        <dsp:cNvSpPr/>
      </dsp:nvSpPr>
      <dsp:spPr>
        <a:xfrm>
          <a:off x="4115427" y="6149529"/>
          <a:ext cx="1950525" cy="59467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CO" sz="900" kern="1200" dirty="0" smtClean="0"/>
            <a:t>Ubicación en Hogar de Paso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CO" sz="900" kern="1200" dirty="0" smtClean="0"/>
            <a:t>740-9491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CO" sz="900" kern="1200" dirty="0" smtClean="0"/>
            <a:t>Dg 27 C 82 Este 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000" kern="1200" dirty="0"/>
        </a:p>
      </dsp:txBody>
      <dsp:txXfrm>
        <a:off x="4115427" y="6149529"/>
        <a:ext cx="1950525" cy="594672"/>
      </dsp:txXfrm>
    </dsp:sp>
    <dsp:sp modelId="{4A75FF5A-4417-4965-BBF3-CB901FF8073B}">
      <dsp:nvSpPr>
        <dsp:cNvPr id="0" name=""/>
        <dsp:cNvSpPr/>
      </dsp:nvSpPr>
      <dsp:spPr>
        <a:xfrm>
          <a:off x="4115719" y="6807861"/>
          <a:ext cx="1950525" cy="59467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Ubicación con familia extensa</a:t>
          </a:r>
          <a:endParaRPr lang="es-CO" sz="1000" kern="1200" dirty="0"/>
        </a:p>
      </dsp:txBody>
      <dsp:txXfrm>
        <a:off x="4115719" y="6807861"/>
        <a:ext cx="1950525" cy="594672"/>
      </dsp:txXfrm>
    </dsp:sp>
    <dsp:sp modelId="{1AB52C0A-A0FA-405A-96F5-578876F35B4D}">
      <dsp:nvSpPr>
        <dsp:cNvPr id="0" name=""/>
        <dsp:cNvSpPr/>
      </dsp:nvSpPr>
      <dsp:spPr>
        <a:xfrm>
          <a:off x="4109790" y="7509610"/>
          <a:ext cx="1950525" cy="59467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/>
            <a:t>Ubicación en hogar sustituto</a:t>
          </a:r>
          <a:endParaRPr lang="es-CO" sz="1000" kern="1200" dirty="0"/>
        </a:p>
      </dsp:txBody>
      <dsp:txXfrm>
        <a:off x="4109790" y="7509610"/>
        <a:ext cx="1950525" cy="594672"/>
      </dsp:txXfrm>
    </dsp:sp>
    <dsp:sp modelId="{1F04EE9E-D8A8-472F-9477-3EECCD5C8FF4}">
      <dsp:nvSpPr>
        <dsp:cNvPr id="0" name=""/>
        <dsp:cNvSpPr/>
      </dsp:nvSpPr>
      <dsp:spPr>
        <a:xfrm>
          <a:off x="4107020" y="8206811"/>
          <a:ext cx="1950525" cy="59467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Internar al niño o niña en instituciones de protección entre otros.</a:t>
          </a:r>
          <a:endParaRPr lang="es-CO" sz="900" kern="1200" dirty="0"/>
        </a:p>
      </dsp:txBody>
      <dsp:txXfrm>
        <a:off x="4107020" y="8206811"/>
        <a:ext cx="1950525" cy="594672"/>
      </dsp:txXfrm>
    </dsp:sp>
    <dsp:sp modelId="{24EE8A6C-77B8-4088-B2A3-34F40B54F776}">
      <dsp:nvSpPr>
        <dsp:cNvPr id="0" name=""/>
        <dsp:cNvSpPr/>
      </dsp:nvSpPr>
      <dsp:spPr>
        <a:xfrm>
          <a:off x="1775810" y="8177202"/>
          <a:ext cx="1950525" cy="594672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6. Las Fiscalía y los Jueces se encargan de judicializar al presunto victimario si lo encuentran culpable</a:t>
          </a:r>
          <a:endParaRPr lang="es-CO" sz="800" kern="1200" dirty="0"/>
        </a:p>
      </dsp:txBody>
      <dsp:txXfrm>
        <a:off x="1775810" y="8177202"/>
        <a:ext cx="1950525" cy="594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962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21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41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3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013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6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8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300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962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00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819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33259-8670-441E-AF25-887E448C0EFF}" type="datetimeFigureOut">
              <a:rPr lang="es-CO" smtClean="0"/>
              <a:t>04/06/2015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7F972-3D8D-4F87-ACAC-20327E9D1D1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74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jpe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png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jpeg"/><Relationship Id="rId19" Type="http://schemas.openxmlformats.org/officeDocument/2006/relationships/image" Target="../media/image13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08442448"/>
              </p:ext>
            </p:extLst>
          </p:nvPr>
        </p:nvGraphicFramePr>
        <p:xfrm>
          <a:off x="0" y="0"/>
          <a:ext cx="6858000" cy="91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" name="36 Imagen" descr="https://fbcdn-profile-a.akamaihd.net/hprofile-ak-xpa1/v/t1.0-1/p200x200/10470881_916311215061908_3899914500672095910_n.jpg?oh=28e6cd9bae86a05cc9a1aa3e5b7782b3&amp;oe=55883D8F&amp;__gda__=1433603378_da65a2c02f6194fbd7c36d4d7b30fc3a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95" y="2133170"/>
            <a:ext cx="620688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6084168"/>
            <a:ext cx="113412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35496"/>
            <a:ext cx="1008112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43 Imagen" descr="https://fbcdn-profile-a.akamaihd.net/hprofile-ak-xpa1/v/t1.0-1/p200x200/10470881_916311215061908_3899914500672095910_n.jpg?oh=28e6cd9bae86a05cc9a1aa3e5b7782b3&amp;oe=55883D8F&amp;__gda__=1433603378_da65a2c02f6194fbd7c36d4d7b30fc3a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272" y="1307422"/>
            <a:ext cx="277242" cy="287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44 Imagen" descr="https://fbcdn-profile-a.akamaihd.net/hprofile-ak-xpa1/v/t1.0-1/p200x200/10470881_916311215061908_3899914500672095910_n.jpg?oh=28e6cd9bae86a05cc9a1aa3e5b7782b3&amp;oe=55883D8F&amp;__gda__=1433603378_da65a2c02f6194fbd7c36d4d7b30fc3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647" y="1995343"/>
            <a:ext cx="282243" cy="344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04" y="3149110"/>
            <a:ext cx="412424" cy="41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763" y="3995936"/>
            <a:ext cx="481021" cy="21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04" y="4688374"/>
            <a:ext cx="277242" cy="37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8" y="5436096"/>
            <a:ext cx="37574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774" y="784505"/>
            <a:ext cx="423018" cy="41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8" y="6228184"/>
            <a:ext cx="500783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396" y="6876256"/>
            <a:ext cx="59146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8" y="7617845"/>
            <a:ext cx="507066" cy="3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396" y="8366512"/>
            <a:ext cx="510238" cy="38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763" y="479705"/>
            <a:ext cx="354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9" y="404300"/>
            <a:ext cx="827424" cy="54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5985140"/>
            <a:ext cx="1096516" cy="120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933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295</Words>
  <Application>Microsoft Office PowerPoint</Application>
  <PresentationFormat>Presentación en pantalla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PSICOLOGIA</dc:creator>
  <cp:lastModifiedBy>PSICOLOGIA</cp:lastModifiedBy>
  <cp:revision>19</cp:revision>
  <cp:lastPrinted>2015-06-04T12:37:12Z</cp:lastPrinted>
  <dcterms:created xsi:type="dcterms:W3CDTF">2015-06-03T19:47:23Z</dcterms:created>
  <dcterms:modified xsi:type="dcterms:W3CDTF">2015-06-04T14:54:45Z</dcterms:modified>
</cp:coreProperties>
</file>